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496EB7-9205-4028-A29F-791DF1F49478}" v="40" dt="2020-10-26T13:41:48.6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山口 佳那子" userId="e14a56e9a74e720e" providerId="LiveId" clId="{16496EB7-9205-4028-A29F-791DF1F49478}"/>
    <pc:docChg chg="custSel modSld">
      <pc:chgData name="山口 佳那子" userId="e14a56e9a74e720e" providerId="LiveId" clId="{16496EB7-9205-4028-A29F-791DF1F49478}" dt="2020-10-26T13:41:48.629" v="230"/>
      <pc:docMkLst>
        <pc:docMk/>
      </pc:docMkLst>
      <pc:sldChg chg="addSp modSp">
        <pc:chgData name="山口 佳那子" userId="e14a56e9a74e720e" providerId="LiveId" clId="{16496EB7-9205-4028-A29F-791DF1F49478}" dt="2020-10-26T13:41:37.204" v="227" actId="1076"/>
        <pc:sldMkLst>
          <pc:docMk/>
          <pc:sldMk cId="189696861" sldId="256"/>
        </pc:sldMkLst>
        <pc:spChg chg="mod">
          <ac:chgData name="山口 佳那子" userId="e14a56e9a74e720e" providerId="LiveId" clId="{16496EB7-9205-4028-A29F-791DF1F49478}" dt="2020-10-26T13:41:32.360" v="226" actId="1076"/>
          <ac:spMkLst>
            <pc:docMk/>
            <pc:sldMk cId="189696861" sldId="256"/>
            <ac:spMk id="3" creationId="{11246FE8-DF36-4E8D-AE2C-652A8AFDF6AA}"/>
          </ac:spMkLst>
        </pc:spChg>
        <pc:spChg chg="add mod">
          <ac:chgData name="山口 佳那子" userId="e14a56e9a74e720e" providerId="LiveId" clId="{16496EB7-9205-4028-A29F-791DF1F49478}" dt="2020-10-26T13:41:37.204" v="227" actId="1076"/>
          <ac:spMkLst>
            <pc:docMk/>
            <pc:sldMk cId="189696861" sldId="256"/>
            <ac:spMk id="4" creationId="{4A28649A-8DC5-47F6-893E-01E3CB28B66F}"/>
          </ac:spMkLst>
        </pc:spChg>
      </pc:sldChg>
      <pc:sldChg chg="addSp delSp modSp">
        <pc:chgData name="山口 佳那子" userId="e14a56e9a74e720e" providerId="LiveId" clId="{16496EB7-9205-4028-A29F-791DF1F49478}" dt="2020-10-26T13:41:41.858" v="228"/>
        <pc:sldMkLst>
          <pc:docMk/>
          <pc:sldMk cId="2260847789" sldId="257"/>
        </pc:sldMkLst>
        <pc:spChg chg="del">
          <ac:chgData name="山口 佳那子" userId="e14a56e9a74e720e" providerId="LiveId" clId="{16496EB7-9205-4028-A29F-791DF1F49478}" dt="2020-10-26T13:41:05.248" v="217" actId="478"/>
          <ac:spMkLst>
            <pc:docMk/>
            <pc:sldMk cId="2260847789" sldId="257"/>
            <ac:spMk id="3" creationId="{11246FE8-DF36-4E8D-AE2C-652A8AFDF6AA}"/>
          </ac:spMkLst>
        </pc:spChg>
        <pc:spChg chg="add mod">
          <ac:chgData name="山口 佳那子" userId="e14a56e9a74e720e" providerId="LiveId" clId="{16496EB7-9205-4028-A29F-791DF1F49478}" dt="2020-10-26T13:41:05.248" v="217" actId="478"/>
          <ac:spMkLst>
            <pc:docMk/>
            <pc:sldMk cId="2260847789" sldId="257"/>
            <ac:spMk id="10" creationId="{CA9B67BC-1AE1-4115-8633-A4576CEC90ED}"/>
          </ac:spMkLst>
        </pc:spChg>
        <pc:spChg chg="add mod">
          <ac:chgData name="山口 佳那子" userId="e14a56e9a74e720e" providerId="LiveId" clId="{16496EB7-9205-4028-A29F-791DF1F49478}" dt="2020-10-26T13:41:09.727" v="219" actId="1076"/>
          <ac:spMkLst>
            <pc:docMk/>
            <pc:sldMk cId="2260847789" sldId="257"/>
            <ac:spMk id="11" creationId="{D513D2E6-7DDF-445C-9B8F-06E979F39E26}"/>
          </ac:spMkLst>
        </pc:spChg>
        <pc:spChg chg="add">
          <ac:chgData name="山口 佳那子" userId="e14a56e9a74e720e" providerId="LiveId" clId="{16496EB7-9205-4028-A29F-791DF1F49478}" dt="2020-10-26T13:41:41.858" v="228"/>
          <ac:spMkLst>
            <pc:docMk/>
            <pc:sldMk cId="2260847789" sldId="257"/>
            <ac:spMk id="12" creationId="{22AE098F-187B-4287-A481-B136979331BD}"/>
          </ac:spMkLst>
        </pc:spChg>
      </pc:sldChg>
      <pc:sldChg chg="addSp delSp modSp">
        <pc:chgData name="山口 佳那子" userId="e14a56e9a74e720e" providerId="LiveId" clId="{16496EB7-9205-4028-A29F-791DF1F49478}" dt="2020-10-26T13:41:45.568" v="229"/>
        <pc:sldMkLst>
          <pc:docMk/>
          <pc:sldMk cId="3676109568" sldId="258"/>
        </pc:sldMkLst>
        <pc:spChg chg="del">
          <ac:chgData name="山口 佳那子" userId="e14a56e9a74e720e" providerId="LiveId" clId="{16496EB7-9205-4028-A29F-791DF1F49478}" dt="2020-10-26T13:41:12.972" v="220" actId="478"/>
          <ac:spMkLst>
            <pc:docMk/>
            <pc:sldMk cId="3676109568" sldId="258"/>
            <ac:spMk id="3" creationId="{11246FE8-DF36-4E8D-AE2C-652A8AFDF6AA}"/>
          </ac:spMkLst>
        </pc:spChg>
        <pc:spChg chg="add mod">
          <ac:chgData name="山口 佳那子" userId="e14a56e9a74e720e" providerId="LiveId" clId="{16496EB7-9205-4028-A29F-791DF1F49478}" dt="2020-10-26T13:41:12.972" v="220" actId="478"/>
          <ac:spMkLst>
            <pc:docMk/>
            <pc:sldMk cId="3676109568" sldId="258"/>
            <ac:spMk id="10" creationId="{EC87C948-1228-4E2C-882E-E756E90BA313}"/>
          </ac:spMkLst>
        </pc:spChg>
        <pc:spChg chg="add mod">
          <ac:chgData name="山口 佳那子" userId="e14a56e9a74e720e" providerId="LiveId" clId="{16496EB7-9205-4028-A29F-791DF1F49478}" dt="2020-10-26T13:41:18.871" v="222" actId="1076"/>
          <ac:spMkLst>
            <pc:docMk/>
            <pc:sldMk cId="3676109568" sldId="258"/>
            <ac:spMk id="11" creationId="{B16FFD49-28EE-48C8-8960-429733F8142B}"/>
          </ac:spMkLst>
        </pc:spChg>
        <pc:spChg chg="add">
          <ac:chgData name="山口 佳那子" userId="e14a56e9a74e720e" providerId="LiveId" clId="{16496EB7-9205-4028-A29F-791DF1F49478}" dt="2020-10-26T13:41:45.568" v="229"/>
          <ac:spMkLst>
            <pc:docMk/>
            <pc:sldMk cId="3676109568" sldId="258"/>
            <ac:spMk id="12" creationId="{208F2E1D-6A61-4F43-84A8-89ED3380708C}"/>
          </ac:spMkLst>
        </pc:spChg>
      </pc:sldChg>
      <pc:sldChg chg="addSp delSp modSp">
        <pc:chgData name="山口 佳那子" userId="e14a56e9a74e720e" providerId="LiveId" clId="{16496EB7-9205-4028-A29F-791DF1F49478}" dt="2020-10-26T13:41:48.629" v="230"/>
        <pc:sldMkLst>
          <pc:docMk/>
          <pc:sldMk cId="3452068372" sldId="259"/>
        </pc:sldMkLst>
        <pc:spChg chg="del">
          <ac:chgData name="山口 佳那子" userId="e14a56e9a74e720e" providerId="LiveId" clId="{16496EB7-9205-4028-A29F-791DF1F49478}" dt="2020-10-26T13:41:22.739" v="223" actId="478"/>
          <ac:spMkLst>
            <pc:docMk/>
            <pc:sldMk cId="3452068372" sldId="259"/>
            <ac:spMk id="3" creationId="{11246FE8-DF36-4E8D-AE2C-652A8AFDF6AA}"/>
          </ac:spMkLst>
        </pc:spChg>
        <pc:spChg chg="add mod">
          <ac:chgData name="山口 佳那子" userId="e14a56e9a74e720e" providerId="LiveId" clId="{16496EB7-9205-4028-A29F-791DF1F49478}" dt="2020-10-26T13:41:22.739" v="223" actId="478"/>
          <ac:spMkLst>
            <pc:docMk/>
            <pc:sldMk cId="3452068372" sldId="259"/>
            <ac:spMk id="10" creationId="{0CBAA68A-9399-45E9-9BA9-EA0895880B68}"/>
          </ac:spMkLst>
        </pc:spChg>
        <pc:spChg chg="add mod">
          <ac:chgData name="山口 佳那子" userId="e14a56e9a74e720e" providerId="LiveId" clId="{16496EB7-9205-4028-A29F-791DF1F49478}" dt="2020-10-26T13:41:27.598" v="225" actId="1076"/>
          <ac:spMkLst>
            <pc:docMk/>
            <pc:sldMk cId="3452068372" sldId="259"/>
            <ac:spMk id="11" creationId="{E2FCE3CC-4BEA-463A-8584-2EA1A3F74303}"/>
          </ac:spMkLst>
        </pc:spChg>
        <pc:spChg chg="add">
          <ac:chgData name="山口 佳那子" userId="e14a56e9a74e720e" providerId="LiveId" clId="{16496EB7-9205-4028-A29F-791DF1F49478}" dt="2020-10-26T13:41:48.629" v="230"/>
          <ac:spMkLst>
            <pc:docMk/>
            <pc:sldMk cId="3452068372" sldId="259"/>
            <ac:spMk id="12" creationId="{967B71F3-686E-4C19-A439-ACDB9833044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819621-9460-400D-A2B1-C445B8D943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9FA977E-FE89-451D-960A-A8430A1678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1BD2D48-BC07-45D1-B22B-7F7196BB5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E7564-99AF-4E1B-9296-AA1452D12A0F}" type="datetimeFigureOut">
              <a:rPr kumimoji="1" lang="ja-JP" altLang="en-US" smtClean="0"/>
              <a:t>2020/10/26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214110C-45B4-496D-B51B-A8A706AD1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8354A9F-C61F-4166-8685-DD927EB63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485F6-7EDF-48A8-9AA7-5815FFC3D2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697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F7FC39-590A-468B-85DB-1BE8068DA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C3D314A-0988-448E-BDD5-2C348270EB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C2CC808-D21C-4D57-B53C-046145EA2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E7564-99AF-4E1B-9296-AA1452D12A0F}" type="datetimeFigureOut">
              <a:rPr kumimoji="1" lang="ja-JP" altLang="en-US" smtClean="0"/>
              <a:t>2020/10/26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2A0C8C5-7271-46AE-AE35-D16F636AD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4F3AE81-7DB8-4BB7-9542-93162A5DB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485F6-7EDF-48A8-9AA7-5815FFC3D2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1949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32DB52A-A36E-4744-83BA-5BB39E98DD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F15C438-01DF-496F-8A51-D6B02B72CD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8411BD-C764-4294-B2DD-686B8698C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E7564-99AF-4E1B-9296-AA1452D12A0F}" type="datetimeFigureOut">
              <a:rPr kumimoji="1" lang="ja-JP" altLang="en-US" smtClean="0"/>
              <a:t>2020/10/26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16E3783-808D-4F11-846D-85D955B67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81C5E6C-5EB7-43DB-849E-B42075702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485F6-7EDF-48A8-9AA7-5815FFC3D2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4387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5EC82ED-2AF1-422A-9172-5BA8AAA82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A50E960-C742-4CF9-94B4-C687A8D99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48D0C59-1D0B-45D9-B485-9F6BF96F4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E7564-99AF-4E1B-9296-AA1452D12A0F}" type="datetimeFigureOut">
              <a:rPr kumimoji="1" lang="ja-JP" altLang="en-US" smtClean="0"/>
              <a:t>2020/10/26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AED2229-63A1-449E-8EDA-323CF4366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B44B3C9-677D-48A1-9A78-E34AFE707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485F6-7EDF-48A8-9AA7-5815FFC3D2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2637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FB5D2C-137F-4EBC-AA04-2B765DF20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4807F28-CBF7-4C93-B96A-325F87D004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5FBCCD-FD5A-43D9-9C0F-374FC7975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E7564-99AF-4E1B-9296-AA1452D12A0F}" type="datetimeFigureOut">
              <a:rPr kumimoji="1" lang="ja-JP" altLang="en-US" smtClean="0"/>
              <a:t>2020/10/26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8131F6C-D018-458F-B6B1-A2F34AEA8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3EAC3EB-C8B2-4D3E-97B0-8C400104A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485F6-7EDF-48A8-9AA7-5815FFC3D2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3848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C85221-615E-469A-BA2C-62824F94B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D131CB-E37C-45AE-A25C-8BC7AF4F80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99FB934-C6B8-432B-9037-E225E2C9F7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D43BFAE-78C7-4AF9-84E6-E52BC940B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E7564-99AF-4E1B-9296-AA1452D12A0F}" type="datetimeFigureOut">
              <a:rPr kumimoji="1" lang="ja-JP" altLang="en-US" smtClean="0"/>
              <a:t>2020/10/26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92222BA-001C-4F0F-AA72-94E34EDE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CB1B440-5F9B-43D1-8E84-DBB0C0C38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485F6-7EDF-48A8-9AA7-5815FFC3D2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128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082B65-ED34-490B-A90A-CA549F90B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B4B4034-C040-4329-B518-CE8C6E6B43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0765A01-DACD-4910-A76B-AD6476EE8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0C59ADB-863A-4C92-BB7D-B8F9C11E70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4A1E34D-B011-4994-972B-7F17D1E01B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B7C0C8D-6BC8-4C65-A577-D53CDC575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E7564-99AF-4E1B-9296-AA1452D12A0F}" type="datetimeFigureOut">
              <a:rPr kumimoji="1" lang="ja-JP" altLang="en-US" smtClean="0"/>
              <a:t>2020/10/26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02E3B22-B53B-496E-93DA-4ED9E1F66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7071629-505F-4754-B419-6470B6E0D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485F6-7EDF-48A8-9AA7-5815FFC3D2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3564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7C168B-7F14-4E23-B3B1-E65193AAB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E0E6303-CF40-4E95-A9B2-943E991A5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E7564-99AF-4E1B-9296-AA1452D12A0F}" type="datetimeFigureOut">
              <a:rPr kumimoji="1" lang="ja-JP" altLang="en-US" smtClean="0"/>
              <a:t>2020/10/26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F84B749-810B-47B5-83C5-27F7D8831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6969D4A-8BCF-47C9-8D96-8C5C38449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485F6-7EDF-48A8-9AA7-5815FFC3D2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5468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E5DB35F-AAAA-496A-9193-E1C0E64C3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E7564-99AF-4E1B-9296-AA1452D12A0F}" type="datetimeFigureOut">
              <a:rPr kumimoji="1" lang="ja-JP" altLang="en-US" smtClean="0"/>
              <a:t>2020/10/26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C3CE474-FBB7-45EF-8460-FE99BA81B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9F1380B-9730-4293-BA4B-58D0D7A94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485F6-7EDF-48A8-9AA7-5815FFC3D2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586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FAFE2B-57A0-4F6F-A43A-7E75A7AB8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26B4191-9608-44C6-92D1-0C336A8155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A73F080-1B3A-46E8-B6A2-DDFF5AA9D8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9F8D7BE-9781-4965-9AE6-BE6B044A2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E7564-99AF-4E1B-9296-AA1452D12A0F}" type="datetimeFigureOut">
              <a:rPr kumimoji="1" lang="ja-JP" altLang="en-US" smtClean="0"/>
              <a:t>2020/10/26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DF168BC-D8A9-49D5-B2CA-41F647958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F19AA40-0E1A-4705-8827-01DB3990B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485F6-7EDF-48A8-9AA7-5815FFC3D2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6425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1C88F47-89FF-4598-AD0F-2F1754F6F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8FB295E-CB34-4B87-AC13-0D387B51A9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4C5EBF9-CDD4-49BF-83ED-D63F3F675D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F60DC7F-7676-4511-BEE9-A855569A8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E7564-99AF-4E1B-9296-AA1452D12A0F}" type="datetimeFigureOut">
              <a:rPr kumimoji="1" lang="ja-JP" altLang="en-US" smtClean="0"/>
              <a:t>2020/10/26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B6F5ED3-CEE3-4747-A507-AF6F39798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B0AFED9-5AC9-463A-876D-AF2AD0985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485F6-7EDF-48A8-9AA7-5815FFC3D2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767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DB362BB-81D4-4FCF-8D11-2142E1A4D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6322020-4BB8-4530-8D19-586C3BB2B1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B56023-57A4-49EF-BCF6-944A964D05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E7564-99AF-4E1B-9296-AA1452D12A0F}" type="datetimeFigureOut">
              <a:rPr kumimoji="1" lang="ja-JP" altLang="en-US" smtClean="0"/>
              <a:t>2020/10/26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92663C4-C35E-4F76-A93A-18A9FAA79A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8072C5-9167-4A5A-BAB4-147823F3AA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485F6-7EDF-48A8-9AA7-5815FFC3D2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5355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A2D1C2-7FAD-458A-A025-8E4DEAC115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3040" y="227516"/>
            <a:ext cx="6327228" cy="896007"/>
          </a:xfrm>
        </p:spPr>
        <p:txBody>
          <a:bodyPr>
            <a:normAutofit/>
          </a:bodyPr>
          <a:lstStyle/>
          <a:p>
            <a:r>
              <a:rPr kumimoji="1" lang="ja-JP" altLang="en-US" sz="54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ユニフォーム写真①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1246FE8-DF36-4E8D-AE2C-652A8AFDF6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72947" y="447259"/>
            <a:ext cx="3934373" cy="896007"/>
          </a:xfrm>
        </p:spPr>
        <p:txBody>
          <a:bodyPr>
            <a:normAutofit/>
          </a:bodyPr>
          <a:lstStyle/>
          <a:p>
            <a:pPr algn="r"/>
            <a:r>
              <a:rPr kumimoji="1" lang="ja-JP" altLang="en-US" sz="1800" dirty="0"/>
              <a:t>用途：試合用・駅伝・練習・移行前</a:t>
            </a:r>
            <a:endParaRPr kumimoji="1" lang="en-US" altLang="ja-JP" sz="1800" dirty="0"/>
          </a:p>
          <a:p>
            <a:pPr algn="r"/>
            <a:r>
              <a:rPr kumimoji="1" lang="ja-JP" altLang="en-US" sz="1800" dirty="0"/>
              <a:t>＊該当箇所に○</a:t>
            </a:r>
          </a:p>
        </p:txBody>
      </p:sp>
      <p:pic>
        <p:nvPicPr>
          <p:cNvPr id="5" name="図 4" descr="ロゴ, 会社名&#10;&#10;自動的に生成された説明">
            <a:extLst>
              <a:ext uri="{FF2B5EF4-FFF2-40B4-BE49-F238E27FC236}">
                <a16:creationId xmlns:a16="http://schemas.microsoft.com/office/drawing/2014/main" id="{4EAB0F78-92E0-4D68-B366-E578F89AA1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35" y="141890"/>
            <a:ext cx="1559385" cy="106726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2234959-6973-4CB1-AF28-D29AD5FB79BF}"/>
              </a:ext>
            </a:extLst>
          </p:cNvPr>
          <p:cNvSpPr/>
          <p:nvPr/>
        </p:nvSpPr>
        <p:spPr>
          <a:xfrm>
            <a:off x="426720" y="1631030"/>
            <a:ext cx="4960883" cy="508508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E2954B7-8E99-46F8-AB3F-516E40234CA2}"/>
              </a:ext>
            </a:extLst>
          </p:cNvPr>
          <p:cNvSpPr/>
          <p:nvPr/>
        </p:nvSpPr>
        <p:spPr>
          <a:xfrm>
            <a:off x="6096000" y="1631030"/>
            <a:ext cx="4960883" cy="508508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" name="字幕 2">
            <a:extLst>
              <a:ext uri="{FF2B5EF4-FFF2-40B4-BE49-F238E27FC236}">
                <a16:creationId xmlns:a16="http://schemas.microsoft.com/office/drawing/2014/main" id="{1983DF57-C3E3-45FE-B442-BDF32A04B949}"/>
              </a:ext>
            </a:extLst>
          </p:cNvPr>
          <p:cNvSpPr txBox="1">
            <a:spLocks/>
          </p:cNvSpPr>
          <p:nvPr/>
        </p:nvSpPr>
        <p:spPr>
          <a:xfrm>
            <a:off x="6096000" y="1209149"/>
            <a:ext cx="4918843" cy="5075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/>
              <a:t>裏</a:t>
            </a:r>
          </a:p>
        </p:txBody>
      </p:sp>
      <p:sp>
        <p:nvSpPr>
          <p:cNvPr id="9" name="字幕 2">
            <a:extLst>
              <a:ext uri="{FF2B5EF4-FFF2-40B4-BE49-F238E27FC236}">
                <a16:creationId xmlns:a16="http://schemas.microsoft.com/office/drawing/2014/main" id="{C3C421AA-84F2-4A2D-852E-E8793E4D8464}"/>
              </a:ext>
            </a:extLst>
          </p:cNvPr>
          <p:cNvSpPr txBox="1">
            <a:spLocks/>
          </p:cNvSpPr>
          <p:nvPr/>
        </p:nvSpPr>
        <p:spPr>
          <a:xfrm>
            <a:off x="384680" y="1183026"/>
            <a:ext cx="4918843" cy="5075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/>
              <a:t>表</a:t>
            </a:r>
          </a:p>
        </p:txBody>
      </p:sp>
      <p:sp>
        <p:nvSpPr>
          <p:cNvPr id="4" name="楕円 3">
            <a:extLst>
              <a:ext uri="{FF2B5EF4-FFF2-40B4-BE49-F238E27FC236}">
                <a16:creationId xmlns:a16="http://schemas.microsoft.com/office/drawing/2014/main" id="{4A28649A-8DC5-47F6-893E-01E3CB28B66F}"/>
              </a:ext>
            </a:extLst>
          </p:cNvPr>
          <p:cNvSpPr/>
          <p:nvPr/>
        </p:nvSpPr>
        <p:spPr>
          <a:xfrm>
            <a:off x="8704493" y="447259"/>
            <a:ext cx="721360" cy="355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696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A2D1C2-7FAD-458A-A025-8E4DEAC115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3040" y="227516"/>
            <a:ext cx="6327228" cy="896007"/>
          </a:xfrm>
        </p:spPr>
        <p:txBody>
          <a:bodyPr>
            <a:normAutofit/>
          </a:bodyPr>
          <a:lstStyle/>
          <a:p>
            <a:r>
              <a:rPr kumimoji="1" lang="ja-JP" altLang="en-US" sz="54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ユニフォーム写真②</a:t>
            </a:r>
          </a:p>
        </p:txBody>
      </p:sp>
      <p:pic>
        <p:nvPicPr>
          <p:cNvPr id="5" name="図 4" descr="ロゴ, 会社名&#10;&#10;自動的に生成された説明">
            <a:extLst>
              <a:ext uri="{FF2B5EF4-FFF2-40B4-BE49-F238E27FC236}">
                <a16:creationId xmlns:a16="http://schemas.microsoft.com/office/drawing/2014/main" id="{4EAB0F78-92E0-4D68-B366-E578F89AA1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35" y="141890"/>
            <a:ext cx="1559385" cy="106726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2234959-6973-4CB1-AF28-D29AD5FB79BF}"/>
              </a:ext>
            </a:extLst>
          </p:cNvPr>
          <p:cNvSpPr/>
          <p:nvPr/>
        </p:nvSpPr>
        <p:spPr>
          <a:xfrm>
            <a:off x="426720" y="1631030"/>
            <a:ext cx="4960883" cy="508508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E2954B7-8E99-46F8-AB3F-516E40234CA2}"/>
              </a:ext>
            </a:extLst>
          </p:cNvPr>
          <p:cNvSpPr/>
          <p:nvPr/>
        </p:nvSpPr>
        <p:spPr>
          <a:xfrm>
            <a:off x="6096000" y="1631030"/>
            <a:ext cx="4960883" cy="508508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" name="字幕 2">
            <a:extLst>
              <a:ext uri="{FF2B5EF4-FFF2-40B4-BE49-F238E27FC236}">
                <a16:creationId xmlns:a16="http://schemas.microsoft.com/office/drawing/2014/main" id="{1983DF57-C3E3-45FE-B442-BDF32A04B949}"/>
              </a:ext>
            </a:extLst>
          </p:cNvPr>
          <p:cNvSpPr txBox="1">
            <a:spLocks/>
          </p:cNvSpPr>
          <p:nvPr/>
        </p:nvSpPr>
        <p:spPr>
          <a:xfrm>
            <a:off x="6096000" y="1209149"/>
            <a:ext cx="4918843" cy="5075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/>
              <a:t>裏</a:t>
            </a:r>
          </a:p>
        </p:txBody>
      </p:sp>
      <p:sp>
        <p:nvSpPr>
          <p:cNvPr id="9" name="字幕 2">
            <a:extLst>
              <a:ext uri="{FF2B5EF4-FFF2-40B4-BE49-F238E27FC236}">
                <a16:creationId xmlns:a16="http://schemas.microsoft.com/office/drawing/2014/main" id="{C3C421AA-84F2-4A2D-852E-E8793E4D8464}"/>
              </a:ext>
            </a:extLst>
          </p:cNvPr>
          <p:cNvSpPr txBox="1">
            <a:spLocks/>
          </p:cNvSpPr>
          <p:nvPr/>
        </p:nvSpPr>
        <p:spPr>
          <a:xfrm>
            <a:off x="384680" y="1183026"/>
            <a:ext cx="4918843" cy="5075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/>
              <a:t>表</a:t>
            </a:r>
          </a:p>
        </p:txBody>
      </p:sp>
      <p:sp>
        <p:nvSpPr>
          <p:cNvPr id="10" name="字幕 9">
            <a:extLst>
              <a:ext uri="{FF2B5EF4-FFF2-40B4-BE49-F238E27FC236}">
                <a16:creationId xmlns:a16="http://schemas.microsoft.com/office/drawing/2014/main" id="{CA9B67BC-1AE1-4115-8633-A4576CEC90E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1" name="字幕 2">
            <a:extLst>
              <a:ext uri="{FF2B5EF4-FFF2-40B4-BE49-F238E27FC236}">
                <a16:creationId xmlns:a16="http://schemas.microsoft.com/office/drawing/2014/main" id="{D513D2E6-7DDF-445C-9B8F-06E979F39E26}"/>
              </a:ext>
            </a:extLst>
          </p:cNvPr>
          <p:cNvSpPr txBox="1">
            <a:spLocks/>
          </p:cNvSpPr>
          <p:nvPr/>
        </p:nvSpPr>
        <p:spPr>
          <a:xfrm>
            <a:off x="7790268" y="481269"/>
            <a:ext cx="3934373" cy="896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ja-JP" altLang="en-US" sz="1800"/>
              <a:t>用途：試合用・駅伝・練習・移行前</a:t>
            </a:r>
            <a:endParaRPr lang="en-US" altLang="ja-JP" sz="1800"/>
          </a:p>
          <a:p>
            <a:pPr algn="r"/>
            <a:r>
              <a:rPr lang="ja-JP" altLang="en-US" sz="1800"/>
              <a:t>＊該当箇所に○</a:t>
            </a:r>
            <a:endParaRPr lang="ja-JP" altLang="en-US" sz="1800" dirty="0"/>
          </a:p>
        </p:txBody>
      </p:sp>
      <p:sp>
        <p:nvSpPr>
          <p:cNvPr id="12" name="楕円 11">
            <a:extLst>
              <a:ext uri="{FF2B5EF4-FFF2-40B4-BE49-F238E27FC236}">
                <a16:creationId xmlns:a16="http://schemas.microsoft.com/office/drawing/2014/main" id="{22AE098F-187B-4287-A481-B136979331BD}"/>
              </a:ext>
            </a:extLst>
          </p:cNvPr>
          <p:cNvSpPr/>
          <p:nvPr/>
        </p:nvSpPr>
        <p:spPr>
          <a:xfrm>
            <a:off x="8704493" y="447259"/>
            <a:ext cx="721360" cy="355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0847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A2D1C2-7FAD-458A-A025-8E4DEAC115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3040" y="227516"/>
            <a:ext cx="6327228" cy="896007"/>
          </a:xfrm>
        </p:spPr>
        <p:txBody>
          <a:bodyPr>
            <a:normAutofit/>
          </a:bodyPr>
          <a:lstStyle/>
          <a:p>
            <a:r>
              <a:rPr kumimoji="1" lang="ja-JP" altLang="en-US" sz="54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ユニフォーム写真③</a:t>
            </a:r>
          </a:p>
        </p:txBody>
      </p:sp>
      <p:pic>
        <p:nvPicPr>
          <p:cNvPr id="5" name="図 4" descr="ロゴ, 会社名&#10;&#10;自動的に生成された説明">
            <a:extLst>
              <a:ext uri="{FF2B5EF4-FFF2-40B4-BE49-F238E27FC236}">
                <a16:creationId xmlns:a16="http://schemas.microsoft.com/office/drawing/2014/main" id="{4EAB0F78-92E0-4D68-B366-E578F89AA1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35" y="141890"/>
            <a:ext cx="1559385" cy="106726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2234959-6973-4CB1-AF28-D29AD5FB79BF}"/>
              </a:ext>
            </a:extLst>
          </p:cNvPr>
          <p:cNvSpPr/>
          <p:nvPr/>
        </p:nvSpPr>
        <p:spPr>
          <a:xfrm>
            <a:off x="426720" y="1631030"/>
            <a:ext cx="4960883" cy="508508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E2954B7-8E99-46F8-AB3F-516E40234CA2}"/>
              </a:ext>
            </a:extLst>
          </p:cNvPr>
          <p:cNvSpPr/>
          <p:nvPr/>
        </p:nvSpPr>
        <p:spPr>
          <a:xfrm>
            <a:off x="6096000" y="1631030"/>
            <a:ext cx="4960883" cy="508508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" name="字幕 2">
            <a:extLst>
              <a:ext uri="{FF2B5EF4-FFF2-40B4-BE49-F238E27FC236}">
                <a16:creationId xmlns:a16="http://schemas.microsoft.com/office/drawing/2014/main" id="{1983DF57-C3E3-45FE-B442-BDF32A04B949}"/>
              </a:ext>
            </a:extLst>
          </p:cNvPr>
          <p:cNvSpPr txBox="1">
            <a:spLocks/>
          </p:cNvSpPr>
          <p:nvPr/>
        </p:nvSpPr>
        <p:spPr>
          <a:xfrm>
            <a:off x="6096000" y="1209149"/>
            <a:ext cx="4918843" cy="5075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/>
              <a:t>裏</a:t>
            </a:r>
          </a:p>
        </p:txBody>
      </p:sp>
      <p:sp>
        <p:nvSpPr>
          <p:cNvPr id="9" name="字幕 2">
            <a:extLst>
              <a:ext uri="{FF2B5EF4-FFF2-40B4-BE49-F238E27FC236}">
                <a16:creationId xmlns:a16="http://schemas.microsoft.com/office/drawing/2014/main" id="{C3C421AA-84F2-4A2D-852E-E8793E4D8464}"/>
              </a:ext>
            </a:extLst>
          </p:cNvPr>
          <p:cNvSpPr txBox="1">
            <a:spLocks/>
          </p:cNvSpPr>
          <p:nvPr/>
        </p:nvSpPr>
        <p:spPr>
          <a:xfrm>
            <a:off x="384680" y="1183026"/>
            <a:ext cx="4918843" cy="5075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/>
              <a:t>表</a:t>
            </a:r>
          </a:p>
        </p:txBody>
      </p:sp>
      <p:sp>
        <p:nvSpPr>
          <p:cNvPr id="10" name="字幕 9">
            <a:extLst>
              <a:ext uri="{FF2B5EF4-FFF2-40B4-BE49-F238E27FC236}">
                <a16:creationId xmlns:a16="http://schemas.microsoft.com/office/drawing/2014/main" id="{EC87C948-1228-4E2C-882E-E756E90BA31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1" name="字幕 2">
            <a:extLst>
              <a:ext uri="{FF2B5EF4-FFF2-40B4-BE49-F238E27FC236}">
                <a16:creationId xmlns:a16="http://schemas.microsoft.com/office/drawing/2014/main" id="{B16FFD49-28EE-48C8-8960-429733F8142B}"/>
              </a:ext>
            </a:extLst>
          </p:cNvPr>
          <p:cNvSpPr txBox="1">
            <a:spLocks/>
          </p:cNvSpPr>
          <p:nvPr/>
        </p:nvSpPr>
        <p:spPr>
          <a:xfrm>
            <a:off x="7955280" y="450789"/>
            <a:ext cx="3934373" cy="896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ja-JP" altLang="en-US" sz="1800" dirty="0"/>
              <a:t>用途：試合用・駅伝・練習・移行前</a:t>
            </a:r>
            <a:endParaRPr lang="en-US" altLang="ja-JP" sz="1800" dirty="0"/>
          </a:p>
          <a:p>
            <a:pPr algn="r"/>
            <a:r>
              <a:rPr lang="ja-JP" altLang="en-US" sz="1800" dirty="0"/>
              <a:t>＊該当箇所に○</a:t>
            </a:r>
          </a:p>
        </p:txBody>
      </p:sp>
      <p:sp>
        <p:nvSpPr>
          <p:cNvPr id="12" name="楕円 11">
            <a:extLst>
              <a:ext uri="{FF2B5EF4-FFF2-40B4-BE49-F238E27FC236}">
                <a16:creationId xmlns:a16="http://schemas.microsoft.com/office/drawing/2014/main" id="{208F2E1D-6A61-4F43-84A8-89ED3380708C}"/>
              </a:ext>
            </a:extLst>
          </p:cNvPr>
          <p:cNvSpPr/>
          <p:nvPr/>
        </p:nvSpPr>
        <p:spPr>
          <a:xfrm>
            <a:off x="8704493" y="447259"/>
            <a:ext cx="721360" cy="355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6109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A2D1C2-7FAD-458A-A025-8E4DEAC115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3040" y="227516"/>
            <a:ext cx="6327228" cy="896007"/>
          </a:xfrm>
        </p:spPr>
        <p:txBody>
          <a:bodyPr>
            <a:normAutofit/>
          </a:bodyPr>
          <a:lstStyle/>
          <a:p>
            <a:r>
              <a:rPr kumimoji="1" lang="ja-JP" altLang="en-US" sz="54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ユニフォーム写真④</a:t>
            </a:r>
          </a:p>
        </p:txBody>
      </p:sp>
      <p:pic>
        <p:nvPicPr>
          <p:cNvPr id="5" name="図 4" descr="ロゴ, 会社名&#10;&#10;自動的に生成された説明">
            <a:extLst>
              <a:ext uri="{FF2B5EF4-FFF2-40B4-BE49-F238E27FC236}">
                <a16:creationId xmlns:a16="http://schemas.microsoft.com/office/drawing/2014/main" id="{4EAB0F78-92E0-4D68-B366-E578F89AA1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35" y="141890"/>
            <a:ext cx="1559385" cy="106726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2234959-6973-4CB1-AF28-D29AD5FB79BF}"/>
              </a:ext>
            </a:extLst>
          </p:cNvPr>
          <p:cNvSpPr/>
          <p:nvPr/>
        </p:nvSpPr>
        <p:spPr>
          <a:xfrm>
            <a:off x="426720" y="1631030"/>
            <a:ext cx="4960883" cy="508508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E2954B7-8E99-46F8-AB3F-516E40234CA2}"/>
              </a:ext>
            </a:extLst>
          </p:cNvPr>
          <p:cNvSpPr/>
          <p:nvPr/>
        </p:nvSpPr>
        <p:spPr>
          <a:xfrm>
            <a:off x="6096000" y="1631030"/>
            <a:ext cx="4960883" cy="508508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" name="字幕 2">
            <a:extLst>
              <a:ext uri="{FF2B5EF4-FFF2-40B4-BE49-F238E27FC236}">
                <a16:creationId xmlns:a16="http://schemas.microsoft.com/office/drawing/2014/main" id="{1983DF57-C3E3-45FE-B442-BDF32A04B949}"/>
              </a:ext>
            </a:extLst>
          </p:cNvPr>
          <p:cNvSpPr txBox="1">
            <a:spLocks/>
          </p:cNvSpPr>
          <p:nvPr/>
        </p:nvSpPr>
        <p:spPr>
          <a:xfrm>
            <a:off x="6096000" y="1209149"/>
            <a:ext cx="4918843" cy="5075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/>
              <a:t>裏</a:t>
            </a:r>
          </a:p>
        </p:txBody>
      </p:sp>
      <p:sp>
        <p:nvSpPr>
          <p:cNvPr id="9" name="字幕 2">
            <a:extLst>
              <a:ext uri="{FF2B5EF4-FFF2-40B4-BE49-F238E27FC236}">
                <a16:creationId xmlns:a16="http://schemas.microsoft.com/office/drawing/2014/main" id="{C3C421AA-84F2-4A2D-852E-E8793E4D8464}"/>
              </a:ext>
            </a:extLst>
          </p:cNvPr>
          <p:cNvSpPr txBox="1">
            <a:spLocks/>
          </p:cNvSpPr>
          <p:nvPr/>
        </p:nvSpPr>
        <p:spPr>
          <a:xfrm>
            <a:off x="384680" y="1183026"/>
            <a:ext cx="4918843" cy="5075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/>
              <a:t>表</a:t>
            </a:r>
          </a:p>
        </p:txBody>
      </p:sp>
      <p:sp>
        <p:nvSpPr>
          <p:cNvPr id="10" name="字幕 9">
            <a:extLst>
              <a:ext uri="{FF2B5EF4-FFF2-40B4-BE49-F238E27FC236}">
                <a16:creationId xmlns:a16="http://schemas.microsoft.com/office/drawing/2014/main" id="{0CBAA68A-9399-45E9-9BA9-EA0895880B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1" name="字幕 2">
            <a:extLst>
              <a:ext uri="{FF2B5EF4-FFF2-40B4-BE49-F238E27FC236}">
                <a16:creationId xmlns:a16="http://schemas.microsoft.com/office/drawing/2014/main" id="{E2FCE3CC-4BEA-463A-8584-2EA1A3F74303}"/>
              </a:ext>
            </a:extLst>
          </p:cNvPr>
          <p:cNvSpPr txBox="1">
            <a:spLocks/>
          </p:cNvSpPr>
          <p:nvPr/>
        </p:nvSpPr>
        <p:spPr>
          <a:xfrm>
            <a:off x="7955280" y="440629"/>
            <a:ext cx="3934373" cy="896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ja-JP" altLang="en-US" sz="1800"/>
              <a:t>用途：試合用・駅伝・練習・移行前</a:t>
            </a:r>
            <a:endParaRPr lang="en-US" altLang="ja-JP" sz="1800"/>
          </a:p>
          <a:p>
            <a:pPr algn="r"/>
            <a:r>
              <a:rPr lang="ja-JP" altLang="en-US" sz="1800"/>
              <a:t>＊該当箇所に○</a:t>
            </a:r>
            <a:endParaRPr lang="ja-JP" altLang="en-US" sz="1800" dirty="0"/>
          </a:p>
        </p:txBody>
      </p:sp>
      <p:sp>
        <p:nvSpPr>
          <p:cNvPr id="12" name="楕円 11">
            <a:extLst>
              <a:ext uri="{FF2B5EF4-FFF2-40B4-BE49-F238E27FC236}">
                <a16:creationId xmlns:a16="http://schemas.microsoft.com/office/drawing/2014/main" id="{967B71F3-686E-4C19-A439-ACDB98330443}"/>
              </a:ext>
            </a:extLst>
          </p:cNvPr>
          <p:cNvSpPr/>
          <p:nvPr/>
        </p:nvSpPr>
        <p:spPr>
          <a:xfrm>
            <a:off x="8704493" y="447259"/>
            <a:ext cx="721360" cy="355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2068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76</Words>
  <Application>Microsoft Office PowerPoint</Application>
  <PresentationFormat>ワイド画面</PresentationFormat>
  <Paragraphs>20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HGPｺﾞｼｯｸM</vt:lpstr>
      <vt:lpstr>游ゴシック</vt:lpstr>
      <vt:lpstr>游ゴシック Light</vt:lpstr>
      <vt:lpstr>Arial</vt:lpstr>
      <vt:lpstr>Office テーマ</vt:lpstr>
      <vt:lpstr>ユニフォーム写真①</vt:lpstr>
      <vt:lpstr>ユニフォーム写真②</vt:lpstr>
      <vt:lpstr>ユニフォーム写真③</vt:lpstr>
      <vt:lpstr>ユニフォーム写真④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ユニフォーム写真①</dc:title>
  <dc:creator>山口 佳那子</dc:creator>
  <cp:lastModifiedBy>山口 佳那子</cp:lastModifiedBy>
  <cp:revision>1</cp:revision>
  <dcterms:created xsi:type="dcterms:W3CDTF">2020-10-26T13:30:16Z</dcterms:created>
  <dcterms:modified xsi:type="dcterms:W3CDTF">2020-10-26T13:41:50Z</dcterms:modified>
</cp:coreProperties>
</file>