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tags/tag1.xml" ContentType="application/vnd.openxmlformats-officedocument.presentationml.tags+xml"/>
  <Override PartName="/ppt/tags/tag2.xml" ContentType="application/vnd.openxmlformats-officedocument.presentationml.tags+xml"/>
  <Override PartName="/ppt/ink/ink13.xml" ContentType="application/inkml+xml"/>
  <Override PartName="/ppt/tags/tag3.xml" ContentType="application/vnd.openxmlformats-officedocument.presentationml.tags+xml"/>
  <Override PartName="/ppt/tags/tag4.xml" ContentType="application/vnd.openxmlformats-officedocument.presentationml.tags+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tags/tag8.xml" ContentType="application/vnd.openxmlformats-officedocument.presentationml.tags+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72" autoAdjust="0"/>
  </p:normalViewPr>
  <p:slideViewPr>
    <p:cSldViewPr snapToGrid="0">
      <p:cViewPr varScale="1">
        <p:scale>
          <a:sx n="99" d="100"/>
          <a:sy n="99" d="100"/>
        </p:scale>
        <p:origin x="49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2024/6/8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1870 8573,'0'14,"0"1,0-15</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4501 9481,'0'14,"0"1,15-1,-15 1,0-1,0 1,0-1,14-14,1 0,-1-29,1 29,-15-14,14 14,-14-15,15 15,-15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4574 9524,'0'-14,"0"-1,14 1,-14 14</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5470 9510,'0'14,"0"1,0-15</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1407 8158,'29'0,"-3"0,2 0,1 0,-3 0,2 0,1 0,-3 0,2 0,-1 0,1 0,-28 26,28-26,-1 0,1 0,26 28,-25-28,-1 27,-2-27,29 0,2 0,-31 28,2-28,0 0,-1 0,1 28,0-28,-1 0,1 0,-2 0,3 0,-1 0,-2 0,3 0,25 0,-26 0,1 0,-3 0,2 0,-1 0,1 0,0 0,-1 0,1 0,0 0,-28-28,27 28,-27-28,28 28,-28-27,26-1,-26 2,0-2,29-1,-29 3,0-2,0-1,0 3,0-2,-29 28,3 0,-2 0,1 0,-1 0,0 0,1 0,-1 0,0 0,1 0,-1 0,2 0,-3 0,1 0,2 0,-2 0,-27 0,27 0,-1 0,3 0,-2 0,1 0,-1 0,0 0,1 0,-1 0,0 0,2 0,-3 0,1 0,-27 0,29 0,-2 0,-1 0,3 0,-2 0,0 0,-27 0,27 0,1 28,-1-28,2 0,-3 0,1 0,2 0,-3 0,1 26,2-26,-3 0,1 0,2 0,26 29,-28-29,28 28,0 27,0-27,0 26,-27-27,27 1,0 0,0-1,0 1,0 0,27-28,1 0,-2 0,2 0,55-28,-54 28,-3-28,31 28,-31 0,2-27,-1 27,1 0,27 0,-27 0,26 0,-25 0,-1 0,27 0,-29 0,2 0,1 0,-3 0,2 0,27 0,-27 0,27 0,-27 0,-2 0,3 0,-1 0,-28-28,55 28,-55-28,28 28,-28-27,0-1,26 28,-26-26,28-2,1-1,-29 3,26-2,-26-1,0 58,0-1,0-2,0 3,28-29,-28 28,0-2,0 2,0-1,0-54,27-1,1 2,0-2,-28 56,-28 26,0-27,28 1,-27 0,54-84,1 1,-28 29,28 26,-1 0,-27-28,0 56,28-56,-83 28,-1 0,1 0,29 0,-3 0,-25 0,26 0,-27 0,27 0,-27 0,27 0,1 0,-1 0,56 0,27-29,0 3,-27 26,55-28,-29-1,-82 29,-109 29,54-29,28 0,-28 0,29 0,25 28,1-28,-27 0,84 0,25 0,1-28,1-1,-1 29,-27 0,-1 0,-27-26,-55 26,-28 0,0 0,0 0,0 0,29 0,-29 0,55 0,1 0,82 0,-27-28,55 28,-57-29,31 3,-223 52,83 3,0-1,-137-2,165-26,-1 0,1 29,110-58,1 3,-1-2,-1-27,-25 55,-3 0,-26 26,0 3,-26-1,-31-2,31 31,-2-57,28 26,54-26,29 0,28 0,-28 0,-28 0,-27 0,-28 29,0-1,0-2,-28-26,-27 55,27-27,56-28,-82 0,-29 28,26-1,31 1,-3-28,1 0,28 28,0-56,28 28,27-28,-27 1,27-1,-55 0,0 1,-26 54,-3-27,1 0,56 0,27-27,-81 27,-3 0,29 27,-28-27,2 0,-3 0,58 0,-3 0,-26-27,-26 54,-3-27,29 28,29-56,-3 1,31-1,-3 2,1-2,0 28,28-29,-1 3,-53 26,-1 0,-28 26,-28 3,-1-1,3-28,26 26,26-26,57 0,-28 0,84-26,-56 26,81 0,-53 0,-82 0,-3 0,-26 54,-26-54,26 27,-57-27,3 28,54 0,-29-28,3 0,52 0,3 0,-112 0,28 27,-28-27,55 28,1-28,54 0,29 0,-1-28,0 1,-27-1,-2 28,-80 0,-1 28,-28-1,111-27,53-27,2-1,0 0,-26 1,-3-1,-27 28,1 0,-83 0,-28 55,55-55,-26 0,25 0,58 0,-1 0,-28-27,54-1,-25 2,-58 26,-25 0,26 0,-27 0,55-28,55-1,-27 29,26-26,-54-2,29 28,-3 0,2 0,-56 0,2 0,-3 0,29 28,83-28,-56 0,1 0,0 0,-1 0,1 0,-28 26,0 3,-28-1,1-2,-29 29,1-27,29 0,-3-28,29 27,29-27,-3 0,2-27,-28-1,27 28,1 0,-56 0,1 0,-1 0,2 0,-3 0,1 0,-26 0,25 0,-54 0,2 0,-2 0,1 0,-1 0,109 0,31-28,-31 28,30-27,-1 27,54 0,-52-28,80 28,-54-26,27 26,-82 0,-56 0,-27 26,27-26,-110 28,112-28,-57 0,55 27,-110 1,83-28,-1 0,1 0,84-28,53 28,-27-27,28-1,-28 2,-27 26,27-28,-110 28,-56 54,56-26,-82 55,80-83,-81 27,-27 1,138 0,-56-28,166-28,-28 0,194-27,-140 27,168-27,-222 29,56-2,-85 28,2 0,-82 0,-3 28,31-2,-31-26,86 0,-1 0,-2-26,2 26,-28-28,29 28,-3-29,2 29,-28-26,27 26,-27 26,0 3,0-58,28 29,-28-54,28 54,-28-29,27 29,-27 29,0-1,-27-2,27-52,0 81,0-27,0-2,0 2,0-1,0 1,0 0,0-1,-28-27,0 0,1 0,-1 0,-27 0,55-27,-54-1,26 28,-27-28,27 28,-1 0,3 0,-2-27,1 27,-1 0,0 0,1 0,-1 0,-26 0,-3 0,31 0,-3 0,3 0,-31 0,31 0,-2 0,0 0,1 0,-1 0,-27 0,1 0,25 0,1 27,2-27,-3 0,1 0,2 0,-3 0,29-27,0-1,0 2,0-2,0-1,0 3,0-2,0-1,0 3,-28-2,28-1,28 29,27 0,28 0,28 0,-28 0,26 0,-26 0,0 0,-28 0,1 0,-29 0,1 0,0 0,-1 0,1 0,27 0,-27 0,-2 0,3 0,-1 0,-2 0,2 0,1 0,-3 0,2 0,-1 0,1 0,55 0,-28 0,-27 29,27-29,-27 28,-28-2,0 3,0-1,0-2,0 3,0-1,0-2,0 2,0-1,0 1,0 0,-28-28,28 27,0 1,-29-28,3 0,-2 0,1 0,-1 0,0 0,1 0,-1 0,0 0,1 0,-1 0,2 0,-3 0,1-28,2 1,-2 27,-1 0,3 0,-2 0,-1 0,3 0,-2 0,1 0,-1 0,-27 0,27 0,0 0,2 0,-3 0,1 0,2 0,-3 0,3 0,-2 0,-1 0,3 0,-2 0,0 0,1 0,-1 0,0 0,28 27,-27-27,-1 0,2 0,-3 0,29-27,0-1,0 0,0 1,0-1,0 2,0-2,0-1,0 3,0-2,29 28,25 0,29 0,0 0,-57 0,57 0,-28 0,2 0,-31 0,30 0,-29 0,1 0,0 0,-1 0,1 0,-2 0,3 0,-1 0,-2 0,3 0,-1 0,-2 0,31-29,-31 29,2 0,-1 0,-27-26,28 26,0 0,-28 26,27 3,-27-1,28-28,-28 26,0 3,-28-29,1 0,-56 0,29 0,-3 0,31 0,-57 0,55 0,-27 0,0 0,27 0,0 0,-55 0,57 0,-31-29,2 29,1 0,-1 0,-1 0,29 0,-1 0,0 0,1 0,-1 0,2 0,-3 0,58 0,-3 0,2 0,55 0,-28 0,28 0,-29 0,29 0,0 0,0 0,-28 0,-1-26,-25 26,-1 0,-2 0,3 0,-1 0,-28-28,26 28,2 0,1 0,-3 0,2 0,-1 0,1 0,0 0,-1-29,1 29,0 0,-1 0,-27-26,28 26,-2 55,57 82,-83-137</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8819" units="cm"/>
      <inkml:brushProperty name="height" value="0.35278" units="cm"/>
      <inkml:brushProperty name="color" value="#FFFFFF"/>
      <inkml:brushProperty name="tip" value="rectangle"/>
      <inkml:brushProperty name="rasterOp" value="maskPen"/>
    </inkml:brush>
  </inkml:definitions>
  <inkml:trace contextRef="#ctx0" brushRef="#br0">1687 5600,'28'0,"27"0,2 0,-31 27,2-27,-1 0,1 0,0 0,-1 0,1 0,0 0,-1 0,1 0,0 0,-1 0,1 0,-1 0,1 0,0 0,-56 0,0-27,-54-1,54 0,0 28,-27 0,0-27,27 27,0 0,56 0,0 0,-1 0,1 0,-56 0,1 0,-1 0,0 0,1 0,-1 0,2 0,-3 0,29 27,0 1,0 0,0-1,0 1,0 27,0-27,0-84,29 29,-29-1,0 1,0 54,0 1,0-1,0 1,0-56,0 1,0-1,0-55,26 83,-26-27,0 27</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8819" units="cm"/>
      <inkml:brushProperty name="height" value="0.35278" units="cm"/>
      <inkml:brushProperty name="color" value="#FFFFFF"/>
      <inkml:brushProperty name="tip" value="rectangle"/>
      <inkml:brushProperty name="rasterOp" value="maskPen"/>
    </inkml:brush>
  </inkml:definitions>
  <inkml:trace contextRef="#ctx0" brushRef="#br0">1734 5548,'0'-31,"16"31,-16 15,-16 32,16-62,0 30,0-30,0-1,16 0,-16 16</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1786 5615,'28'0,"-1"0,1 0,-2 0,3 0,-1 0,-2 0,2 0,1 0,25 0,-25 0,-3 0,2 0,-1 0,1 0,27 0,-27 0,0 0,-1 0,1 0,-28 28,26-28,-52 0,-2 0,1 0,-1 0,0 0,1 0,-1-28,0 28,1 0,-1 0,2 0,-3 0,1 0,2 0,-31-26,31 26,-2 0,-1 0,-25 0,27-29,-29 29,29 0,-1 0,28-28,28 28,-1 0,1 0,0 0,-1 0,-27 28,28-28,-2 0,3 29,-29-3,54-26,-26 0,-28 28,29-28,-3 0,2 0,1 0,25 0,-27 0,1 0,0 0,-1 0,1 0,0 0,-1 0,1 0,-2 0,2 0,-28-28,29 28,-29-26,0-3,-29 29,1 0,2 0,-2 0,1 0,-1 0,0 0,1-28,-1 28,0 0,1 0,-27 0,25 0,-25 0,25 0,1 0,2 0,-2 0,-1 0,86 0,-31 0,2 0,1 0,-3 0,2 0,1 0,-3 0,2 0,-1 0,-54 0,-1 0,-27 0,1 0,25 0,-25 0,26 0,-27 0,27 0,1 0,-1 0,0 0,28 28,0 1,-27-29,27 26,0 2,-28-28,28 27,28-27,-1 0,1 0,0 28,-1-28,1 0,-2 0,3 28,-1-28,-2 0,2 0,1 0,-3 0,2 0,1 0,-3 0,29 0,-27 0,0 0,27 0,-27 0,-1 0,1 0,-2 0,2 0,1 0,-3 0,2 0,1 0,-3 0,-26-28,0 0,28 1,-28-1,-28 56,2-28,26 27,0-54,0-1,0 28</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1817 5711,'28'0,"1"0,-3 0,-26-27,28 27,-1 0,1 0,0 0,-1 0,1 0,0 0,-1 0,1 0,0 0,-1 0,1 0,-2 0,2 0,1 0,25 0,-25 0,-3 0,2 0,-1 0,1 0,27 0,-27 0,0 0,-1 0,1 0,0 0,-2 0,3 0,-3 0,2 0,1 0,-3 0,2 0,-28-28,28 28,-1 0,1 0,0 0,-1 0,1 0,-1 0,1 0,0 0,-28-28,26 28,3 0,-1 0,-2 0,3 0,-1-27,-2 27,2 0,27 0,-27 0,-1 0,1 0,0 0,-1 0,29 0,-29 0,1 0,-2 0,3 0,-1 0,-2 0,2 0,1 0,-3 0,2 0,1 0,-3 0,2 0,-1 0,1 0,0 0,27 27,-27-27,-2 0,3 28,-1-28,-2 0,3 0,-3 0,2 0,1 0,-3 0,-26 28,0 27,28-28,-28 29,0-29,0 1,-28-28,2 0,-3 0,1 0,2 0,-3 0,-25 0,25 0,-25 0,26 0,1 0,-29 0,29 0,-1 0,2 0,-3 0,1 0,2 0,-3 0,1 0,28-28,-26 28,-2 0,-1 0,3-27,-2 27,1 0,-29 0,29 0,-29 0,29 0,-56-28,55 28,-109-28,108 28,-53 0,27-27,0 27,27 0,1 0,-29 0,30 0,-3 0,1 0,2-28,-3 28,3 0,52 0,3 0,25 0,57 0,-56 0,0 28,28-28,-29 0,-25 0,25 0,3 0,-31 0,2 0,27 0,0 27,-27-27,0 0,-56 0,-27 0,27 0,0 0,1 0,-27 0,-3 0,31 0,-2 0,-1 0,86 0,-31 0,3 0,-1 0,-28-27,26 27,2 0,-1 0,1 0,27 0,-27 0,-56 0,-27 0,0 0,27 0,2 0,-2 0,82 0,1-28,-27 28,27 0,1-27,-1 27,0 0,-27 0,27 0,-27 0,-2 0,-52 0,-31 0,31 0,-2 0,1 0,-1 0,0 0,56 0,0 0,27 0,0-28,-1 28,29 0,-26 0,24 0,-25 0,-1 0,-1 0,-25 0,-1 28,-56-28,-27 0,27 0,-27 0,-1 0,1 0,-28 0,57 0,-3 0,84 0,2 0,-3 0,29 0,0 0,-28 0,-1 0,-25 0,-3 0,-52 27,-29-27,-2 0,3 0,-57 0,1 28,-1-28,-26 0,27 0,54 0,29 0,-29 0,84-28,83 28,-84-27,84 27,-56 0,27 0,-27 0,-27 0,1 0,-3 0,-81 0,1 0,25 0,1 0,2 0,-31 0,86 0,-1 0,26 0,58 0,25 0,-54 0,26 27,3 1,-86-28,2 0,-56 0,-27 0,27 0,-27 0,29 0,-31 0,31 0,-2 0,0 0,110 0,-25 0,-2 0,-29 0,31 0,25 0,-55 0,-54 0,-1 0,-26 0,25 0,1 0,56 0,1 0,-3 0,2 0,-28 27,0 1,0 0,28-28,-28 27,0 1,27-28,-27-28,0 1,0-1,0 0,0 1,-27 27,27-28,0 1,0-1,0 0,-28 28,0 0,-27 0,1 0,-1 0,-28 0,0 28,55-28,0 0,1 0,-27 0,25 0,1 28,2-28,-3 0,1 27,2-27,-2 0,28 28,28-28,-2 0,2 0,1 27,-3-27,2 0,27 0,-27 0,-1 0,1 0,27 0,-27 0,-28 28,-28-28,1 0,-1 0,0 0,-27 0,29 0,-3-28,-54 1,1 27,-1-28,-27 1,-1-1,28 0,-26 1,-2-1,28 0,0 1,0-1,0 28,28-28,1 28,54-27,28 27,-2 0,3 0,25 0,29 0,28 27,-29 1,29 0,0-1,-30 1,-53-28,0 28,-56-28,0 0,-27 0,29 0,-2 0,-27 0,-2 0,-25 0,-28 0,27 0,0 0,0-28,57 28,-2 0,-27 0,27 0,0 0,1 0,-1 0,0 0,1 0,-27 0,25 0,1 0,-27 0,27 0,-26 0,27 28,-1-28,0 0,1 0,-1 0,0 0,28 27,-27-27,82 0,0 0,1 0,25 28,2-28,28 0,-28 0,27 0,1 0,-28 0,-1 28,1-28,-28 0,-28 0,29 0,-30 0,3 0,-1 0,-2 0,3 0,-1 0,26 0,-27 0,1-28,0 28,-1 0,1 0,0 0,-1 0,1 0,0 0,27 0,-29 0,57 0,-26 0,26 0,-2 0,-25 0,27 0,-57 0,3 28,25-28,-25 0,-3 0,2 0,1 0,-3 0,-26 27,28-27,0 0,-28-27,27 27,-27-28,0 56,0-1,0 1,28-28,-1 0,1 0,0 0,-2 0,57 0,-54 0,-1 0,-2 0,2 0,27 0,-27 0,-1 0,1 0,0 0,-56 0,0 0,1 0,-1 0,-27 0,27 0,2 0,-2 0,-1 0,3 0,52 0,31 0,-31 0,2 0,27 0,0 0,-27 0,27 0,-27 0,-56 0,1 0,-29 0,1 0,27 0,1 0,-27 0,26 0,-1 0,3 0,26-28,26 28,3-27,-1 27,26 0,-27 0,1 0,-28-28,28 28,-56 0,-27 0,27 0,2 0,-2 0,-1 0,86 0,-31 0,29 0,-27 0,0 0,-1 0,1 0,0 0,-1 0,1 0,-83 0,27 0,-27 0,-1 0,29 28,-27-28,-3 0,31 0,52 0,3 0,-1 0,-2-28,2 28,-1 0,1 0,0 0,-1 0,-54 0,-1 0,0 0,1 0,-27 0,80 0,2 0,-1 0,29 0,-29 0,1 0,0 0,-1 0,1 0,-56 0,-27 0,27 0,-55 0,-26 0,26 0,-55-28,27 1,28-1,28 28,29 0,-2 0,28-28,54 1,-25 27,-3 0,31 0,-31 0,2 0,27 0,0 0,-27 0,0 0,-2 0,-52 0,-2 0,0 0,28 27,28-27,26 0,3 0,-2 28,-1-28,-26 28,55-28,-56 27,1-27,0 28,-1-28,1 0,0 0,-28 28,27 27,1-28,-28 1,26 0,-26-1,0 1,29 0,-1-28,-2 0,2-28,1 28,-3 0,2 0,-28-28,29 28,-3 0,2 0,-28-27,27 27,1 0,-28-28,28 28,-1 0,29 0,-29-28,1 28,0 0,-2 0,29-27,-27 27,1 0,-3 0,2 0,0 0,82 0,-82 0,27 0,28 0,-55 0,27 0,-27 0,-2 0,57 0,-55 27,-1-27,1 0,0 0,27 28,-27-28,-1 0,-82 0,27 0,-55 0,-55 0,84-28,-1 28,-2 0,31 0,-57 0,28-27,27 27,0 0,1 0,-1 0,0 0,2 0,-31 0,114-28,-31 28,2 0,0 0,-1 0,-27-27,28 27,-56 0,-27 0,-56 0,56-28,-303-27,164-1,2 29,81-1,-27 0,-82 1,193-1,54 28,28 0,27 0,-53 0,54 0,-29 0,29 0,0 0,-28 0,1 0,-29 0,1 28,-2-28,3 27,53-27,-53 0,54 56,-29-29,1-27,-83 0,1 0,-56 0,55 0,-27 0,1 0,-140 0,111 0,56 0,-29 0,84 0,27 0,-27 0,27 0,1 0,25 0,113 0,-111 28,0-28,-56 28,1-28,27 0,-55 27,-27-27,-1 0,-110 0,55 0,-28 0,28 0,-26 0,-57 0,138 0,1 0,54 0,1 0,27 0,56 0,-83 0,-1 0,1 0,27 0,-27 0,-56 0,-1 0,-25 0,-29 0,28 28,27-28,1 0,54 0,84 0,27 0,82 55,-26-55,-139 0,111 28,-29-1,-54 1,-28-28,-110 0,27 0,-27 0,0 0,-110 0,110 0,-139 0,111-28,-109-27,164 55,-27-27,55-1,55 28,-1 0,3 0,26 0,26 0,140 0,-166 0,-1 0,-27 0,0 0,-110 0,-82 0,54 0,-28 0,56 0,0 0,27 0,83 0,28 0,-1 0,30 0,-30 0,1 0,-56 0,1 0,-28 28,-55-28,-1 0,1 0,-56 0,2 0,26 0,28 0,27 0,0 0,1 0,137 0,55 0,-27 0,28 0,-83 0,0 0,-83 27,28-27,27 0,-84 0,3 0,-57 0,27 0,-137 0,-110 0,220 0,-83 0,111 0,84 0,54 0,-2 0,85 0,-84 0,84 0,-111 0,56 0,-84 0,1 0,0 0,-2 0,3 0,-1 0,-2 0,-52 0,26 28,-28-28,-1 0,-53 0,55 0,-28 0,27 0,56 0,54 0,29 0,0 0,-2 27,-26-27,166 28,-166 0,-57-1,57 1,-111-28,1 0,-1 0,-55 0,-54 0,82 0,-83 0,27 0,85 0,-57-28,55 28,-1 0,58-27,108-1,-54 28,0-28,-28 28,1 0,-1 0,-29 0,-80 0,27 0,-56 0,0 0,-28-27,-26 27,82-28,-1 28,29-27,-1 27,56 0,27 0,-27-28,55 28,0 0,-29 0,1 0,0 0,-27 0,-56 0,1 0,-29 0,1 0,-54 0,26 0,27 0,-26 0,109 0,56 0,28 0,26 0,-82 0,83 0,-55 0,0 0,-29 0,-80 0,-2 0,-27 0,-56 0,56 0,-28 0,-83 0,112 0,-1 0,-1 0,29 0,54 0,55 0,-53 0,25 0,29 0,138 0,-84 0,-54 28,-26-28,52 27,-81 1,-84-28,29 0,-1 0,-27 0,-193 0,165 0,28 0,27 0,1 0,54 0,1 0,0 0,-1 0,-82 0,-28 0,0 0,-26 0,26 0,28 0,-1-28,29 28,-29 0,1 0,1 0,25 0,3 0,26-27,-28 27,0 0,1 0,-1 0,0 0,1 0,-1 0,0 0,1 0,-1 0,2 0,-3 0,1 0,2 0,-3 0,1 0,2 0,-2 0,-1 0,3 0,-2 0,1 0,-1 0,0 0,1 0,-1 0,0 0,1 0,-1 0,0 0,1 0,-1 0,2 0,-2 0,-1 0,3 0,-2 0,-1 27,3-27,-2 0,0 0,1 0,-1 0,28 28,-27-28,-1 0,0 0,2 0,-3 0,29 27,-28-27,2 0,-3 0,3 0,-2 0,-27 0,27 0,0 0,1 0,-1 0,0 0,1 0,-1 0,2 0,-3 0,1 0,2 0,-3 0,1 0,2 0,-2 0,-1 0,-25 0,27 0,-29 0,29 0,-1 0,-27 28,27-28,0 0,1 0,-1 0,2 0,-2 0,-1 0,-25 28,-1-28,27 0,0 0,-27 0,28 0,-1 0,0 0,1 0,-1 0,-26 0,25 0,1 0,2 0,-3 0,3 0,-30 0,29 0,-1 0,0 0,1 0,-1 0,-27 0,27 0,2 0,-3 0,1 0,2 0,-3 0,1 0,2 0,-2 0,1 0,-1 0,0 0,-27 0,27 0,-27 0,27 0,-27 0,29 0,-3 0,1 0,2 0,-2 0,-1 0,3 0,-2 0,-1 0,3 0,52 0,3 0,-1 0,-2 0,3 0,-1 0,-2 0,57 0,-55 0,-1 0,29 0,-29 0,1-28,0 28,27 0,-27 0,27 0,-29 0,2 0,1 0,-3 0,2 0,1 0,-3 0,2-28,-1 28,1 0,0 0,-1 0,1 0,0 0,-1 0,1 0,0 0,-2 0,3 0,-3 0,2 0,1 0,-3 0,30 0,-29 0,29 0,-29 0,1 0,27 0,-27 0,-2 0,31 0,-31 0,3 0,-1 0,-2 0,29 0,-27 28,0-28,-1 0,1 0,-28 28,28-28,-1 0,1 0,0 0,-1 0,1 27,27-27,-27 0,26 0,1 28,-27-28,-28 28,55-28,0 0,1 0,27 27,-28-27,-1 0,1 28,2-28,-31 28,2-28,27 0,-27 0,-1 0,1 0,0 0,-2 0,3 0,-1 0,-2 0,3 0,-1 0,-2 0,2 0,-1 0,1 0,0 0,-1 0,1 0,0 0,-1 0,1-28,0 28,-1 0,1 0,-2 0,31 0,-31 0,31 0,-31 0,31 0,-3 0,-27 0,29 0,-29 0,29 0,-29 0,1 0,0 0,-2 0,29 0,2 0,-31 0,2 0,27 0,-27 0,0 0,-1 0,1 0,-1 0,1 0,0 0,-2 0,31 0,-31 0,31 0,-31 0,2 0,-1 0,1 0,0 0,-1 0,1 0,27 0,-27 0,0 0,-1 0,1 0,-2 0,3 0,-1 0,-2 0,2 0,1 0,-29-28,0 1,-57 27,31 0,-31-28,31 28,-2 0,1 0,-1 0,-27 0,27 0,-27-28,27 28,0 0,1 0,-27 0,26 0,28-27,-29 27,3 0,-2 0,-1 0,3-28,-2 28,-27 0,27 0,-27 0,27 0,1 0,-1 0,0 0,2 0,-3 0,1 0,2 0,-3 0,3 0,-2 0,0 0,1 0,-1 0,0 0,1 0,-1 0,0 0,-27 0,29 0,-3 0,1 0,2 0,-3 0,1 0,2 0,-2 0,-27 0,27 0,1 0,-1 0,0 0,1 0,-1 0,0 0,1 28,-1-28,0 0,-27 0,29 0,-2 0,-1 0,3 0,-2 0,-27 0,27 0,0 0,1 0,-1 0,1 0,-1 0,0 0,2 0,-31 0,31 0,-3 0,3 0,-2 0,-1 0,-25 0,26 0,1 0,-1 0,0 0,1 0,-1 0,2 0,-3 0,1 0,2 0,-3 0,1 0,2 0,26 27,-28-27,-1 0,3 0,-2 0,1 0,-1 0,0 0,1 0,-1 0,0 0,1 0,-1 0,0 28,-27-28,29 0,-2 0,-1 0,-25 0,-1 28,27-28,0 0,1 0,-1 0,1 0,-29 0,29 0,-1 0,0 0,2 0,-3 0,29 27,-54-27,25 0,3 0,-30 28,1-28,27 0,1 0,-1 0,0 0,1 0,-1 0,2 0,-3 0,1 0,2 0,-3 0,-25 0,-1 28,27-28,0 0,-27 0,27 0,1 0,-1 0,0 0,1 0,-1 0,2 0,-3 0,1 0,2 0,-2 0,-1 0,3 0,81 0,-1 0,3 0,-3-28,29 28,0 0,0-28,-2 28,30-27,-28 27,27 0,-27 0,28-28,26 28,-54 0,0 0,0 0,-28 0,-1 0,-25 0,-1 0,26 0,-27 0,29 0,-29 0,29 0,-29 0,56 0,-55 0,27 0,-27 0,26 0,1 0,56 0,-28 0,26 28,3-1,-29 1,-1-28,-27 0,0 0,-27 0,-2 0,3 0,-1 0,-2 0,3 0,53 0,-27 0,0 0,28 0,0 0,-29 0,3 0,-3 28,-25-28,25 0,-25 0,25 0,-27 0,29 0,-29 0,1 0,0 0,-1 0,1 0,26 0,1 0,28 0,-27 0,-29 0,1 0,27 0,-138 0,-26 0,-57 0,28 0,-28 0,83 0,1 0,53 0,58 0,-1 0,26 0,58 0,-31 0,-25-28,-1 28,56 0,-85 0,3 0,25 0,1 0,-27 0,-82 0,-58 0,30 0,-1 0,-55 0,83 0,-82 0,-223 0,279 0,-2-28,-28 28,83 0,56 0,83 0,-85 0,112 0,56 0,-28 0,-112 0,84 0,0 0,-27 0,-57 0,84 0,-55 28,-55-28,0 28,-1-28,-54 0,-29 0,1 0,-111 0,84 0,-28 0,-193-56,137 56,-109-55,26 27,138 1,85 27,-31 0,85 0,27 0,1 0,-29-28,56 28,-29 0,58 0,-30 0,56 0,-83 0,56 0,-28 0,-166 0,55 0,-110 0,83 0,-28 0,1 0,-56 0,110 0,0 0,56 0,26 0,58 0,25 0,138 0,-52 0,24 55,-191-55,136 28,-54 0,-110-28,-1 27,-82-27,28 0,-84 0,28 0,-165 0,138 0,-110 0,163 0,-80 0,165 0,0 0,27 0,111 0,-83 0,-2 0,58 0,-84 0,-1 0,1 0,-27 0,-82 0,-29 0,28 0,-28 0,-54 0,25-27,-163-1,164 0,28 1,-26 27,81 0,56 0,-2 0,31 0,163 0,-110 0,1 0,-2 0,2 0,138 0,-111 0,-84 0,139 0,-137 0,-1 0,-27 0,-56 0,-1 0,3 0,-30 0,-109 0,54 0,28 0,1 0,27-28,0 28,-28-28,29 28,108 0,29 0,-56 0,29 0,-29 0,55 0,1 0,0 0,28 0,-1 0,165 0,-192 0,-55 0,0 0,27 0,-83 0,1 0,-56 0,27 0,-108-27,-57 27,138-28,27 1,30 27,-31 0,85 0,27 0,-27 0,27 0,1 0,-1 0,-28 0,29 0,27 0,-28 0,-27 0,-2 0,-52 0,-2 0,82 0,-26 0,27 0,0 0,28 0,-27 0,-29 0,27 0,3 0,-31 0,-52 0,-2 0,-1 0,58 0,-1 0,26 0,-25 0,25 0,-27 0,-27 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1696 4339,'27'0,"1"0,0 0,-1 0,1 0,0 0,-1 0,1 0,-2 0,31 0,-31 0,3 0,-1 0,-2 0,2 0,27 0,-27 0,-1 0,1 0,0 0,-1 0,1 0,0 0,-1 0,27 0,-25 0,-1 0,-2 0,2 29,1-29,-3 0,2 0,1 0,-3 0,2 0,-1 0,1 0,27 0,1 28,-1-28,-27 0,27 0,-29 26,2-26,1 0,25 0,-26 0,-1 0,1 0,0 0,-1 0,1 0,-28 29,55-29,-27 0,-2 0,3 0,-1 0,-2 0,3 0,-1 0,-2 0,2 0,-1 0,29 0,-29 0,1 28,0-28,-1 0,1 0,0 0,-1 0,1 0,-2 26,3-26,-1 0,26 0,-25 0,-3 0,2 0,1 0,25 0,-27 0,1 0,0 0,-1 0,29 0,-1 0,-1 0,-25 29,54-29,-29 0,-26 26,-1-26,1 0,-1 0,1 0,0 0,-1 0,1 0,0 0,-2 0,3 0,-1 0,-2 0,-26-26,29 26,-3-29,2 29,0-26,-1 26,-27-28,28 28,-28-29,28 29,-1-26,1 26,-28-28,28 28,-28-29,27 29,1 0,-28-26,26 26,-52 0,-2 0,1 0,-1 0,0 0,1 0,-1 0,0 0,1 0,-1 0,0 0,2 0,-3 0,-25 0,25 0,3 0,-2 0,0 0,1 0,-1 0,0 0,1 0,-1 0,-27 0,27 0,2 0,-3 0,1 0,2 0,-3 0,1 0,2 0,-2 0,1 0,-1 0,0 0,1 0,-1 0,0 0,1 0,-27 0,25 0,1 0,2 0,-3 0,-25 0,26 0,-1 0,3 0,-2 0,1 0,-1 0,0 0,1 0,-1 0,0 0,1 0,-1 0,0 0,-27 0,55 26,-26-26,-2 0,-1 0,3 0,-2 0,-1 0,3 0,-2 0,0 29,1-29,-1 0,1 0,-1 0,0 0,1 0,-1 28,0-28,2 0,-3 0,1 0,2 0,-3 0,3 0,26 26,-28-26,0 0,1 0,-29 0,29 0,-29 0,29 0,-1 29,2-29,-3 0,1 0,2 0,-3 0,1 0,2 0,-2 0,-1 0,-25 0,27 0,-29 0,29 0,-1 0,0 0,1 0,-27 0,25 0,1 0,2 0,-2 0,-1 0,3 0,-2 0,-1 0,3 0,-2 0,1 0,-1 0,0 0,1 0,-1 0,28 28,-28-28,1 0,-1 0,0 0,28-28,0-1,0 3,0-2,28 28,0-29,-1 29,1 0,0-26,-1 26,1 0,27 0,-27 0,-2 0,31 0,-31 0,3 0,-1 0,-2 0,2 0,1 0,-3 0,2 0,-1 0,1 0,0 0,27 0,-27 0,27 0,-29 0,3 0,-1 0,-2 0,2 0,1 0,-3 26,2-26,1 0,-3 0,2 0,-1 0,29 0,-29 0,1 0,0 0,-1 0,29 0,-30 0,29 0,-27 0,1 0,-3 0,2 0,0 0,-1 0,1 0,0 0,-1 0,28 0,-27 0,0 0,-2 0,3 0,-1 0,-2 0,31 29,-3-29,1 0,0 0,1 0,-1 28,0-28,-27 0,-2 0,31 0,-31 0,31 0,-31 0,2 0,1 0,-3 0,2 0,-1 0,1 0,0 0,-1 0,1 0,0 0,-1 0,1 0,-2 0,2 0,1 0,25 0,-25 0,25 0,1 0,0 0,1 0,-29 0,29 0,-30 0,3 0,-1 0,-2 0,3 0,25 0,-26 0,-1 0,1 0,0 0,-1 0,1 0,0 0,-1 0,1 0,-2 0,3 0,-1 0,-2 0,-26 26,29-26,-1 0,-28 29,26-29,-52 28,-2-28,-1 0,3 0,-2 0,-1 0,-52 0,25 0,1 0,0 0,27 0,-26 0,25 0,3 0,-2 0,-1 0,3 0,-2 0,-27 0,27 0,0 0,-27 0,28 0,-1 0,0 0,2 0,-3 0,1 0,2 0,-3 0,-25-28,-1 28,-1 0,1 0,27 0,1 0,-1 0,-27 0,27 0,2 0,-31 0,3 0,25 0,3 0,-29 0,27 0,0 0,1 0,-1 0,0 0,-27 0,27-29,1 29,-1 0,-26 0,25 0,3 0,-2 0,-1 0,3 0,-30 0,29 0,-1 0,1 0,-1 0,0 0,1 0,-1 0,-26 0,25 0,1 0,2 0,-3 0,3 0,-30 0,29 0,-1 0,0 0,1 0,-1 0,0 0,1 0,-1 0,2 0,-3 0,1 0,2 0,-3 0,1 0,2 0,-2 0,-1 0,3 0,-2 0,1 0,-1 0,0 0,1 0,-1 0,0 0,1 0,-1 0,2 0,-3 0,1 0,2 0,-2 0,28 29,-29-29,3 0,-2 0,-1 0,3 0,-2 0,1 0,27 28,-28-28,0 0,1 0,-1 0,0 0,28-28,0-1,0 3,-27 26,54-28,1-1,0 29,27 0,-27 0,-1 0,27 0,3 0,-31 0,3 0,-1 0,-2 0,2 0,1 0,-3 0,2 0,-1 0,1 0,0 0,-1 0,29 0,-29 0,-54 0,-1 0,0 0,-27 0,27 0,-27 29,29-29,-31 0,31 0,-2 0,-1 0,3 0,-2 0,-1 0,3 0,-2 0,1 0,-1 0,0 0,28 28,-27-28,-1 0,0 0,1 0,82 0,-27 0,-1 0,1 0,27 0,28 0,-29 0,29 0,0 0,0 26,-28-26,28 29,-29-29,3 0,26 28,-29-28,1 0,-27 0,-1 0,29 0,-29 0,-27 26,56-26,-29 0,29 0,-30 29,3-29,25 0,-25 0,25 0,-26 0,-1 0,1 0,0 0,27 26,-28-26,1 0,0 0,-2 0,3 0,-1 0,-2 0,3 28,25-28,-26 0,-1 0,1 0,0 0,-1 0,1 0,0 0,-1 0,29 0,-29 0,1 0,27 0,-1 0,3 0,-31 0,2 0,27 0,-27 0,-1 0,1 0,0 0,-1 0,1 0,27 29,-27-29,-2 0,2 0,27 0,2 0,-31 0,2 0,0 0,27 0,-28 0,29 0,-29 0,29 26,-30-26,3 0,-1 0,-2 0,3 0,-3 0,2 0,0 0,-1 0,1 0,0 0,-1 0,1 0,0 0,-1 0,1 0,-2-26,-26-3,29 29,-29-28,-29 28,3-26,-2 26,-55 0,56-29,-29 29,1-26,1 26,-1 0,27 0,-1 0,3 0,-2 0,0 0,1 0,-29 0,1 0,28 0,-1 0,0 0,2 0,-3 0,1 0,2 0,-3 0,1 0,2 0,-2 0,-27 0,55 26,-28-26,1 0,-29 0,29 0,-27 0,25 29,1-29,-27 0,1 0,26 0,-1 0,-25 0,-1 0,-28 0,28 0,-1 0,29 0,-27 0,-3 0,31 0,-31 0,31 0,-30 0,29 0,-1 0,-27 0,0 0,-1 0,1 0,27 0,-27 0,-27 0,27 0,27 0,1 0,-1-29,0 29,1 0,-1 0,2 0,-3 0,1 0,2 0,-3 0,1 0,2 0,-31 0,31 0,-29 0,-1 0,1 0,27 0,1 0,-1 0,2 0,-3 0,1 0,2 0,-2 0,-1 0,3 0,-2 0,-1 0,3 0,-2 0,1 0,-1 0,0 0,1 0,-1 0,0 0,1 0,-1 0,0 0,56 0,0 0,-1 0,1 0,27 0,1 0,25 0,2 0,-26 0,-3 0,1 0,-27 0,27 0,-27 0,27 0,0 0,-27 0,27 0,-27 0,-2 0,2 0,1 0,-3 0,2 0,27 0,0 0,-27 0,0 29,27-29,0 0,1 0,-30 0,3 0,54 0,-29 0,1 0,-27 0,0 0,-1 0,1 26,-1-26,1 0,0 0,27 0,-1 0,-25 0,25 28,-26-28,27 0,-27 0,-1 0,1 0,0 0,-1 0,1 0,0 29,27-29,0 0,-1 0,-26 0,1 0,-3 0,31 0,-31 0,2 0,-1 0,29 0,-29 0,29 0,-29 0,1 0,26 0,-25 26,-3-26,57 0,-55 0,55 28,-28-28,-27 0,27 0,-27 0,-2 0,31 0,-31 0,3 29,-3-29,2 0,0 0,-1 26,1-26,0 0,-1 0,1 0,0 0,-1 0,-54 0,-1 0,-27 0,27 0,-55 0,29 0,-1 0,27 0,-27 0,27 0,0 0,1 0,-1 0,-27 0,27 0,1 0,-1 0,0 0,-27 0,1 0,25 0,1 0,28 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2663 6622,'26'0,"29"0,-27 0,1 0,-3 0,2 0,1 0,-3-28,2 28,0 0,-1 0,1 0,-28-28,27 28,1 0,0-27,-2 27,31-28,-31 28,3 0,-1 0,-2 0,-26-27,29 27,-3 0,30 0,-29 0,1 0,0 0,-1 0,1 0,0 0,-28 27,27-27,-54 28,-1-28,0 0,28 27,-27-27,-1 0,0 28,-27-28,27 0,2 28,-29-28,27 26,-1-26,3 0,-2 0,-1 29,3-29,-2 0,0 28,1-28,-1 0,-27 0,27 0,-27 26,27-26,2 0,-3 0,1 0,2 0,-3 0,3 0,-2 0,56 0,-2 0,57 0,0 0,28 0,-1 0,-27 0,28 0,-30 0,-25 0,-1 0,0 0,-27 0,0 0,-1 0,1 0,-2 0,3 0,-58 0,-25 0,27 0,-29 0,-54 0,28 0,-1 0,0 29,28-29,27 0,0 0,56 0,26 0,3 0,26 0,-2 0,2 0,28-29,-2 29,-26 0,0 0,-28 0,-27 0,0 0,-28-26,-28 26,-27 0,1 0,-3 0,-80 0,82 0,-83 0,27 0,28 0,0 0,-26 0,81 0,56 0,27 0,28 0,-29 0,-25 0,54-28,-57 28,-81 0,29 0,-2 0,-1 0,3 0,-2 0,56 0,27 0,-27 0,-2-29,29 29,1 0,-29 0,1 0,27-26,-82 26,-1 0,0 0,1 0,-55 0,53 0,3 26,-31-26,57 29,29-29,-1 0,27 0,27 0,28 0,-27 0,0 0,-29 0,-25 0,-58 0,3 0,-31 0,3 0,-139 0,111 0,-113 28,141-28,-56 0,82 0,0 0,56 0,27 0,28 0,-29 0,58 0,-84 0,-2 0,3 0,-84 0,-2 0,31 0,-2 0,-55 0,28 0,-56 0,56 0,27 0,28 26,-26-26,-3 0,1 0,28-26,-26 26,-3 0,29-28,-26-1,-2 3,28-2,-28 28,28 28,0-2,28 3,-28-1,0-2,28-26,-28 29,26-29,-26 54,0-25,29 25,-29-26,0-1,26 1,2 0,-28-1,0 1,0-1,29-27,-29 28,0 26,0-25,0-1,26-28,-26 26,0 3,0-1,0-2,0 3,0-3,28-26,-28 28,0 27,0-27,0 0,0-1,0 1,0 0,0-1,29-27,53 0,56-27,-29-1,3 28,25-28,-54 28,0 0,-28-27,-1 27,-25 0,25 0,1 0,1 0,27 0,-28 0,0 0,-27 0,-2 0,3 0,-1 0,-2 0,-26-28,28 28,1 0,-3 0,2 0,1 0,-3 0,2 0,-1 0,1 0,27 0,-27 0,83 28,-56-1,-29-27,2 0,1 0,-29-27,0-29,0 1,0-28,0 0,0 29,0 25,0 3,0-30,0 29,0-28,0-1,0 29,0-29,0 30,0-3,0 1,0-27,0 29,0-2,0-1,0 3,0-2,0 0,0 1,0-1,0 1,0-1,0 0,0-27,0 27,26 84,2 27,-28-56,55 28,-27 1,0-1,-1-1,1 1,-1 2,1-31,0 30,-28-29,26-27,-26 28,0 27,0 0,0 1,0-1,0-1,0-25,0-1,-26-2,26 29,0-27,0 0,-28-1,28 1,-28 0,28-1,0 29,-27-56,27 27,0 1,0-2,0 3,-55-29,27 0,0 0,1 0,-1 0,-26 0,25 0,1 0,2 0,-3 0,3 0,-2 0,0 0,-55 0,56 0,-1 0,-27 0,27 0,-27 0,27 0,2 0,-3 0,1 0,2 0,-2 0,-1 0,3 0,-29 0,-1 0,1 0,0 0,-1 0,1 0,1 0,-1 0,27 0,-1 0,3 0,-2 0,1 0,-1 0,-27 0,-1 0,1 0,27-29,-27 29,-28 0,29 0,-29 0,28 0,27 0,1 0,-1 0,0 0,2 0,-3 0,1 0,2 0,-3 0,-25 0,25 0,3 0,26-26,-28 26,0 0,1 0,-1 0,0 0,1 0,-1 0,28-28,0 1,0-1,0 0,0-27,0 27,0 1,0-29,0 1,0 29,0-2,0-27,0-2,0 31,0-30,0 29,0-1,0 1,0-1,0 0,0 1,0-1,0 0,0 2,0-3,0 1,0 2,0-3,0 3,0-2,0-1,0 3,0-2,0 0,28 28,82 0,-54 0,-1 0,-1 0,29 0,-54 0,-3 0,2 0,27 0,0 0,1 0,-30 0,3 0,-1 0,-2 0,3 0,-1 0,-2 0,3 0,-3 0,2 0,27 0,1 0,-1 0,-27 0,27 0,0 0,-27 0,-2 0,31 0,-3 0,29 0,0 0,0 0,-28 0,28 0,-57 0,2 0,27 0,-27 0,27 0,-27 0,-1 0,1 0,0 0,27 0,-27 0,-1 0,1 0,0 0,-2 0,3 0,-3 0,2 0,1-27,-3 27,2 0,0 0,-28-28,27 28,1 0,0 0,-1 0,1 0,-1 0,1 55,-28 1,28-30,-28 3,26-1,-26 53,0-24,29-3,-1-26,-28-1,0 1,0 27,26-55,-26 55,29-27,-29 0,0 27,28-27,-2 27,-26-27,0 27,0-29,0 2,0 0,0 27,0-27,0-1,0 29,0-1,0-29,0 3,0-1,0 27,-26-27,26-2,0 3,0-1,-28-2,-27-26,27 0,-1 0,3 0,-30 0,29 0,-28 0,27 0,-27 0,-27-26,53 26,-25 0,-1-28,-28 28,27 0,-27 0,28 0,29 0,-3-29,-25 29,80 0,2-26,27-2,0-1,56 3,-28-2,26-1,-52 29,-3 0,1 0,-27 0,27 0,-55-26,-27 26,-29 0,-27 0,-26-28,26 28,28 0,110 0,-1-27,1 27,2-28,-3 0,-26 28,-84 0,30 0,-57 0,28 0,-1 0,29 0,-1 0,56 0,-1 0,1 0,26 0,195 0,-166 0,-28 0,-1 0,-25 0,-58 0,3 0,-2 0,-27 0,0 0,-1 0,1 0,1 0,25 0,58 0,-3 0,2 0,0 0,27 0,0 0,-110 0,-82 0,-29 0,-28 0,-27 0,84-27,-56-1,-1 28,57-28,82 28,83 0,-1 0,84 0,-56 0,54 0,-53 0,54 0,-27 0,-110 0,-56 0,55 0,-55 0,-220 0,193 28,-84-28,168 0,52 0,3 0,80 0,-53 0,27 0,110 0,-165 0,-2 0,-52 0,-2 0,-27 0,-139 0,111 0,0 0,2 28,-2-28,26 0,140 0,29 0,25 0,-82 0,111 0,-29 0,-82 0,1 0,-84 0,0 27,-27-27,29 0,-114 0,86 0,-1 0,27 0,84 0,82 0,82 0,1 0,-29 28,-135-28,24 0,-25 0,-56 28,-28-28,0 0,-27 0,0 0,-193 0,165 0,-164 0,136 0,-82 0,137 0,29 0,-29 0,84 0,0 0,-1 0,1 0,83 0,-56 0,-29 0,3-28,-58 28,3 0,-57 0,0-28,-192-27,192 55,-28-28,-164 1,192-1,28 28,-28 0,55-28,56 28,-1 0,1 0,55-26,-29 26,-25 0,-58 0,3 0,81 0,-1 0,1 0,56 0,-1 0,-54 26,-112 2,1-28,28 0,-1 28,-26-1,25-27,1 0,56 0,1 0,-3 0,-52 0,-3 0,1 0,-27 0,27 0,-27 28,29-28,-30 0,84 0,0 0,-2 0,3 0,-3 0,2 0,27 0,28 0,-27 0,-1 0,-28 0,1 0,-56 28,1-28,-1 27,1-27,-29 0,30 28,26 0,-29-28,1 0,2 0,-3 0,-80 0,53 0,29 0,54 0,1 0,0-28,27 28,-1-28,1 28,-27 0,27 0,-55-27,-26 27,-3 0,1 0,2 0,-31 27,2-27,29 28,-2 0,0-28,1 0,27-28,0 0,0 1,0-1,0-27,0 27,0-26,0-1,27-2,-27-26,28 57,-28-30,0 29,0-1,0 56,-28-28,28 27,0 1,0-56,0 84,-27 27,27 0,-28-28,28 27,0-55,0-54,0-1,0 0,28-53,-28 24,27 31,-27-31,28 3,0-1,-28 0,26-1,3 1,25 27,-25-27,-29 27,26 28,-26-26,0 52,0 2,0 1,0 25,-26 1,26 1,0-1,-29-28,29 1,0 0,-28-28,28-28,0 0,0-27,0 28,0 54,0 1,0 27,0-1,-26 3,-3 26,3-28,26-29,0 2,0-56,0 2,55-29,-29-2,2 3,55-1,-54-1,53 1,-55 28,1-29,-1 56,1 0,-28 28,0 27,0 28,0 0,-55-29,27 3,1-31,-1 29,0-27,28 0,0-56,0-26,0 25,0-54,0 29,0-1,0-1,28 1,-28 0,28 55,-28 55,0 0,-56 1,56-1,-26-27,-3 27,1-55,28 28,0-85,0 31,57-2,-57-27,54-1,-26 29,-1-28,1 27,-28 56,0-1,0 28,0 1,-28-1,1-27,54-56,-27-1,55-25,-55 26,56-27,-1 28,-55 109,-29-26,-25-1,-1-1,0 3,-1-31,1 3,55-3,-28-26,56-26,27-3,1-25,-1 25,28-25,-28-1,28-1,-55 29,-2-1,3 28,-58 0,3 0,-31 0,114 0,-31 0,29 0,28 0,-27 0,-29 0,1 0,-111 28,28-1,-27 1,53 0,-25-28,82 0,53 0,-53 0,55 0,0 0,-55 0,-28-28,-56 28,29 0,-29 0,1 28,27-28,-27 0,55 26,29-26,53 0,1 0,110 0,-56 0,-26 0,82 29,-110-29,-55 0,-56 0,-27 28,-28-28,0 55,-55-55,110 0,-55 28,83-2,57-26,-31 0,2 0,-82-26,26 26,-27 0,27 0,28-28,83 28,-1-29,28 29,-27 0,28-26,55-2,-140 28,-52 0,-31 0,3 0,-29 0,-27 0,-84 0,-53 0,164 0,-56 0,84 0,29 0,81 0,-29 0,85 0,-28 0,138 0,-139 0,139 0,-166 0,82 0,-80 0,-31 0,-81 0,1 0,-112 0,83 0,-137 0,137 0,28 0,0 0,82 0,27 0,29 0,166 0,-194 0,28 0,-55 0,55 0,-57 0,-52 0,-2 0,-27 0,0 0,-1 0,-219 0,192 0,54 0,3 0,52 0,3 0,54 0,-1 0,1 0,-56 0,1 0,0 0,-84 0,-54-29,-55 29,-1 0,83 0,-26-26,80 26,58 0,-3 0,2-28,138 28,83 0,-140-28,2 28,-56 0,-83 0,-27 0,27 0,-136 0,81 0,-55 0,110 28,83-28,-1 0,58 0,-58 0,1 0,28 0,-55-28,0 28,-84 0,1 0,0 0,-110 0,55 0,-84 0,85 0,81 0,248 0,112 0,-223 0,166 0,-135 0,-57 0,-57 0,-81 0,1 0,-29 0,26 0,-107 28,136-28,-27 28,82-28,1 0,0 0,-84 0,1 0,-28 0,-26 0,26 0,-55 0,221 0,27-28,1 28,-57 0,1 0,0 0,-110 0,27 0,1 0,-84 0,28 0,-26 0,81 0,28-28,28 28,0 0,53 0,85 0,-83-27,0 27,-55 0,-111 0,27 0,-191-28,192 28,-222-27,29-1,55 28,82-28,30 28,53 0,165 0,-54 0,192 0,-26 0,-28 0,-110 0,-56 0,-27 0,-85 0,-26 0,57 0,-85 0,56 0,-82 0,25 0,86 0,81 0,-27 0,27 0,-84 0,-54 0,0 0,1 0,0 0,-112 0,140 0,25 0,3 0,-2 0,28-27,0-1,0 0,0 2,0-3,0 1,0 2,0-29,0 27,0-27,0 27,0 0,0 1,0-1,28 28,-2 0,3 0,25 0,-25 0,25 0,29 0,0 0,0 0,0 0,0 0,-2 28,2-28,28 27,-56-27,28 0,0 28,-1-28,-27 0,28 0,28 28,-1-2,-28 3,30-29,-31 0,-25 54,-29-54,1 0,-28 29,-55-29,-28 54,-83 1,-26 1,-57-1,29 28,26 0,56-28,84-27,25-2,86-26,-31 0,29 0,28 0,-55 0,55-26,-28 26,28 0,-55 0,-2 0,-52 0,-2 0,56 0,-2 0,57 0,0-28,0 28,-28-29,28 29,0 0,-112 0,-25 0,27 0,-112 0,56 0,-26 0,80 0,86 0,-31-26,2-2,27 28,28-28,-55 1,-1 27,29-28,-84 28,0 0,1 0,-29 0,84 0,27 0,-27 0,55-27,-57-1,3 28,53 0,167 0,-194 0,82 0,-82 0,-27 0,-28 28,-54-1,-1 1,27-28,0 0,1 27,27 1,27-28,29 0,-1 0,-1 0,-25 0,-3 28,-26-2,0 3,0-1,0-2,0 31,-26-57,26 55,-29-55,29 26,0 2,0 0,0-1,29-27,-29 28,54-28,-26 0,27 28,-27-28,-1 0,1 0,-1-28,-27 0,28 28,-56 28,1-28,27 28,-28-1,28 1,-27-28,27-28,0 1,0-1,0 56,0-1,0 1,0 0,0-1,0 1,-28-2,0-26,1 0,27 29,-28-29,-26 0,-3 0,2 0,1 0,26 0,1 0,-1 0,0 0,-27 0,27 0,-27 0,0 0,1 0,-29-29,0 29,28 0,-1 0,1 0,27 0,-55 0,56-26,-27 26,26 0,-1 0,3 0,-2 0,-1 0,3 0,-2 0,1 0,-1 0,0 0,1 0,-29 0,29 0,-1 0,0 0,56 0,0 0,55 0,0 0,27 0,27 0,-26 0,-1 0,1 0,-2 0,2 0,27 0,111 0,-166 0,-29 0,1 0,56 26,-84-26,1 0,0 0,-2 0,3 0,-1 0,-28-26,26 26,-26-28,29 28,-29-27,0-1,0 0,0 1,0-1,0 0,-29-27,3 1,-2 25,-1-25,3 25,-2-25,0 25,28 3,0-2,-27 0,27 1,0-1,0 1,-28 27,28-28,0 0,0 1,0-1,-27 28,27-54,0 25,0 1,-28 2,28-3,-28 3,28-2,0-1,0 3,0-2,-27 28,-1 0,0 0,-27 0,-28 0,-26 28,-2-28,-27 26,84-26,-112 29,28-29,-1 0,1 0,29 0,-2 0,28 0,56 0,-55 0,27 0,-28 0,26 0,3 0,82 0,81 0,-52 0,107 0,-108 28,137-28,-110 0,109 0,-109 0,-27 26,82-26,-84 29,1-29,-138 0,57 0,-2 0,-27 0,-139 54,139-54,27 29,1-29,27 54,0-26,0-1,276 1,-111-28,-27 0,0 0,110 0,-193 28,28-28,-55 0,0 27,-56-27,0 0,1 0,-29 0,-82 28,56-28,27 0,0 0,27 0,56 0,-1 0,112 27,-58-27,30 0,-28 0,-28 0,-82 0,-29 0,-53 0,-29 28,-1-28,56 28,2-2,24 31,57-31,57-26,24 0,-53 0,-56 0,1 0,-1 0,-27 0,-28 0,55 29,2-1,52-28,31 0,190 0,-164 0,28 0,164 26,-220-26,-27 0,-56 0,-27 0,28 0,-56 0,-56 0,58 0,-30 0,28 0,0 0,0 0,57 0,-3 0,-25 0,26-26,-1 26,-108 0,82 0,-83-28,84 28,-3 0,31 0,-2 0,-1 0,3 0,-2 0,1-29,-29 29,29 0,-1-54,0 54,28-29,0-25,-27 26,-1-27,28 0,-54 0,25-1,29 1,-26 27,-2 2,-1 26,-25 0,-29 0,0 0,0 0,0 0,57 26,-31-26,31 0,52 0,2 0,1 0,-3 0,2-26,-28 80,0-25,0-3,0 2,29-28,-3 0,2-28,-28 56,0 0,0-1,0 1,-28 0,28-56,28 0,0-27,27 27,-55-55,27 57,1-3,-28 3,28 26,-2 0,3 0,-29-28,28 28,-2 0,57 0,-28-29,1 29,-1 0,0 0,1 0,25 0,-52 0,-1-26,-2 26,3 0,-29-28,-29 28,-25 0,-1 0,-28 0,-28 0,56 0,-54 0,26 28,26-2,3-26,-1 0,82 0,1 0,0 0,-28 57,0-31,-28 29,-55 2,0 25,-26-27,26 55,-28-54,84-1,-29-27,56 27,0-27,28-28,27-28,1-1,-30 3,29-2,-27-1,27 3,-55 52,0-52,0-2,0 0,0 1,0-1,-26 1,-3-1,29 0,-28 28,28-27,0-1,-26 0,26 2,0-3,-29 29,29-28,0 2,29 26,25 0,1 0,56 0,-1 0,-54 0,82 0,165 0,-220 0,26 0,2 0,-1 0,1 0,109 0,-137 26,27-26,-27 0,0 0,54 28,-109-28,1 0,25 29,-82-29,-27 0,1 0,-1 0,-139 0,111 0,-166 0,57 0,109 0,-26 0,81 0,137 0,-26 0,83 0,-83 0,-1 0,56 0,-83 0,1 0,-29 0,-27 26,0 2,-27 55,-1-55,-55 54,28-26,-28 27,55-83,28 26,-26-26,52 0,2 0,1 29,-29-1,0-28</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2737 8602,'0'0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11716 7684,'28'0,"26"0,1 0,2 0,-31 0,2 0,1 0,-3 0,30 0,-29 0,28 0,-27 0,0 0,-2 0,3 0,-1 0,-56 0,-1 0,3 0,-2-28,0 28,28-27,-27 27,-1 0,1 0,-1 0,0-28,2 28,-3 0,1-28,-27 28,27 0,-27-27,29 27,26-28,-28 28,56 0,-2 0,3 0,-3 0,2 0,1 0,-3 0,2 0,1 0,-3 0,2 0,0 0,-1 0,1 0,27 0,-27 0,-2 28,3-28,-1 0,-2 0,3 0,-29 27,28-27,-28 28,0 27,26-55,-26 28,0-1,0 1,0 0,-26-28,-2 0,-27-28,27 28,-1 0,3 0,-2 0,0 0,1-28,-1 28,1 0,-1 0,-26 0,25 0,1 0,2 0,-3 0,1 0,-27 0,1 0,26 0,-27 0,27 0,1-27,-1 27,28-28,0 1,28 27,-28-28,27 28,1 0,0 0,-1 0,1 0,26 0,1 0,28 0,-55 0,1 0,-3 0,2 0,0 0,-1 0,1 0,-1 0,1 0,0 0,-2 0,3 0,-1 0,-2 0,3 0,-1 0,-2 0,2 0,-1 0,-27 28,0-1,0 1,0-1,28-27,27 0,-27-27,0 27,-1 0,1 0,0 0,-28-28,27 28,1 0,27 0,-27-27,-2 27,2-28,1 28,-3 0,2 0,1 0,-3 0,2 0,-56 0,2 0,-31 0,31 0,26-28,-29 28,1 0,2 0,-2 0,-1 0,3 0,-2 0,1 0,-1-27,0 27,1 0,-1 0,0 0,1 0,-1 0,0 0,1 0,54 0,1 0,0 0,27 0,-27 0,-1 0,1 0,0 0,-1 0,1 0,-2 0,3 0,-1 0,-2 0,2 0,1 0,-3 0,2 0,1 0,-3 0,2 0,-1 0,1 0,0 0,-1 0,1 0,0 0,27 0,-27 0,-2 0,3 0,-3 0,2 0,1 0,-3 0,2 0,0 0,-1 0,1 0,-28 27,28-27,-1 0,-27 28,0 0,0-1,0 1,0-1,-27-27,-1 0,0 0,1 0,-1 0,0 0,2 0,-3 0,1 0,2 0,-3 0,3 0,-2 0,0 0,1 0,-1 0,0 0,1 0,-1 0,0 0,1 0,-1 0,2 0,-3 0,1 0,2 0,-3 0,1 0,28-27,-26 27,-2 0,-1 0,58 0,25 0,29 0,-55 0,27 0,-27 0,27 0,-27 0,-1 0,1 0,0 0,-1 0,1 0,0 0,-2 0,3 0,-3 0,2 0,1 0,-3 0,-26-28,28 28,0 0,-1 0,1 0,0 0,-1 0,1 0,-1 0,1 0,0 0,-28-27,0-1,0 0,0 56,-28 0,28-1,0 1,0-1,-28 1,28 0,-27-56,27 0,0 1,-28 27,28-28,0 1,-27 27,-1-28,0 28,1-28,-1 28,0 0,2 0,-3 0,1 0,2 0,-3 0,3 0,-2 0,0 0,1 0,-1 0,0 0,1 0,-1 0,0 0,1 0,-1 0,-27 0,27 0,2 0,-3 0,1 0,2 0,-2 0,-1 0,3 0,-2 0,-27 0,27 0,-27 0,27 0,1 0,-1 0,0 0,1 0,-1 0,2 0,-2 0,56 0,-2 0,2 0,-1 0,1 0,0 0,27 0,0 0,1 0,-1 0,-29 0,3 0,-1 0,-2 0,2 0,27 0,-27 0,1 0,-3 0,2 0,-1 0,1 0,0 0,-1 0,1 0,0 0,-1 0,1 0,0 0,-2 0,3 0,-3 0,31 0,-31 0,2 0,0 0,-1 0,1 0,0 0,-1 0,1 0,-1 0,1 0,0 0,-2 0,3 0,-1 0,-2 0,3 0,-29 28,26-28,2 0,0 0,-1 0,1 0,0 0,-1 0,1 0,0 0,-1 0,1 0,-2 0,3 0,-1 0,-2 0,3 0,-1 0,-2 0,2 0,1 0,-3 0,2 0,-1 0,1 0,0 0,-1 0,1 0,0 0,-1 0,1 0,-28 28,0-1,0 1,0-1,0 1,-28-28,1 0,-1 0,-55 0,55 0,1 0,-1 0,-27 0,27 0,2 0,-2 0,-1-28,3 28,-2 0,-1 0,3 0,-29-27,27 27,0 0,1 0,-1 0,28-28,-28 28,1 0,-1 0,-26-27,25 27,3 0,-2 0,-1 0,58 0,-1 0,-2 0,3 0,25 27,-26-27,27 0,0 0,1 0,-1 0,0 0,-1 28,-25-28,-1 0,-2 0,2 0,1 0,-3 0,2 0,-1 0,1 0,0 0,-1 0,1 0,0 0,-1 0,1 0,0 0,-2 0,3 0,-3 0,2-28,1 28,-3 0,2 0,1 0,-3 0,2 0,0 0,-1 0,1 0,-1 0,1 0,0 0,-2 0,3 0,-1 0,-2 0,-80 0,25 0,3 0,-2 0,-27 0,0 0,-1-27,30 27,-3 0,1 0,2 0,-3 0,1 0,56 0,1 0,-3 0,2 0,27 0,-27 0,0 0,-1 0,28 0,-27 0,-56 0,-27 0,0 0,1 0,-3 0,-26 0,57 0,-29 0,27 0,-55 0,83-28,-28 28,1 0,54 0,29 0,-29 0,29 0,-1 0,-1 0,29 0,-54 0,-3 0,2 0,0 0,-1 0,1 0,-56 0,1 0,-55 0,25 0,2 0,-28 0,29 0,26 0,1 0,54 0,1 0,0 0,27 0,-29 0,2 0,1 0,25 0,-25 0,-3 0,2 0,0 0,-1 0,1 0,-1 0,1 0,0 0,-2 0,3 0,-1 0,-2 0,-26 28,0-1,0 1,0-1,0 1,0 0,-26-28,-2 0,-1 0,3 0,-30 0,29 0,-28 0,27 0,0 0,2 0,-3 0,1 0,2 0,-3 0,1 0,28-28,-55 28,29 0,-2 0,0 0,1 0,-1 0,-27 0,27 0,0 0,-27-28,0 28,27 0,2-27,-2 27,-1 0,-25 0,54-28,-29 28,3 0,-2-27,1 27,-1 0,0 0,-27 0,27-28,-27 28,27 0,28-28,-26 28,-3 0,3 0,-2 0,-1 0,3 0,26 28,0 0,26-28,3 27,25-27,-54 28,29-28,-3 0,2 0,0 0,-1 0,-27 27,28-27,0 0,-56 0,0 0,1 0,27 28,27-28,29 0,-1 0,28 0,-28 0,-1 0,-25 0,25 0,-26 0,1 0,-3 0,2 0,-1 0,1 0,0 0,-28-28,27 28,1 0,0 0,27 0,-27 0,-2 0,3-27,-3 27,2 0,1 0,-3 0,2 0,1 0,-3 0,2 0,0 0,27 0,-28 0,1 0,0 0,-2 0,3 0,-1 0,-2 0,3 0,-1 0,-2 0,3 0,-3 0,2 0,0 0,-1 0,1 0,27 0,-27 0,0 0,-1 0,1 0,-2 0,3 0,-1 0,-2 0,2 0,1 0,-3 0,2 0,1 0,-58 0,1 0,2 0,-31 0,31 0,-31 0,-24 0,53 0,0 0,1 0,-1 0,0 0,1-28,-1 28,28-27,28 27,-1 0,1 0,0 0,-1 0,1 0,0 0,-1 0,1 0,-2 0,3 0,-1 0,-2 0,-52 0,-2 0,-27 0,27 0,1-28,-1 28,-27 0,27 0,0 0,1 0,54 0,1 0,27 0,-27 0,27 0,-1 0,-25 0,-1 0,-2 0,2 0,1 0,-3 0,2 0,1 0,-3 0,2 0,-1 0,1 0,0 0,-1 0,1 0,0 0,-1 0,1 0,-2 0,2 0,1 0,-3 0,2 0,1 0,-3 0,2 0,0 0,-1 0,1 0,-1 0,1 0,0 0,-1 0,1 0,0 0,-2 0,3 0,-1 0,-28 28,0-1,0 1,0-1,0 1,-28-28,-1 0,3 0,-30 0,29 0,-1 0,0 0,1 0,-1 0,1 0,-29 0,30 0,-3 0,1 0,2 0,52 0,2 0,27 0,-27 0,0-28,27 28,0 0,-27 0,-1 0,1 0,0 0,-2 0,3 0,-1 0,-2 0,3 0,-29-27,26 27,-26-28,0 1,28 27,-28-28,0 0,0 1,0-1,-28 28,2 0,-3 0,3 0,-2 0,-1 0,3 0,-2 0,0 0,1 0,-1 0,0 0,1 0,-1 0,1 0,-1 0,0 0,2 0,-3 0,29 28,-28-28,2 0,26 27,26 1,2-28,27 28,1-28,-1 27,-28-27,1 0,0 0,-1 0,-54 0,-1 0,0 0,1 0,-28 0,27 0,0 0,2 0,-3 0,1 0,2 0,-31 0,31 0,-2 0,1 0,-1 0,0 0,1 0,-1 0,0 0,1 0,-1 0,2 0,-3 0,-25 0,25 0,1 0,-26 0,25 0,3 0,-2 0,1 0,27 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15082 7518,'-26'0,"-2"0,-1 0,3 0,-2 0,0 28,1-1,-1-27,0 0,28 28,-27-28,-1 0,56 0,-1 0,1 0,0 0,-56 29,0-29,1 0,-1 0,1 0,-1 0,0 0,2 0,-3 0,29 26,-28-26,-27 0,27 0,2 0,-2 0,1 0,-1 0,0 0,1 0,-1 0,0 0,1 0,-1 0,2 0,-3 0,1 0,-27 0,27 0,2 0,-2 0,-1 0,3 0,-2 0,1 0,-1 0,0 0,28 28,-27-28,-1 0,28 27,28-27,-1 0,1 0,27 0,-1 28,3-28,-31 0,2 0,27 0,-27 0,1 0,-3 0,29 0,-27 0,55 0,0 0,-29 0,1 0,2 0,-3 0,29 0,-28 0,0 0,1 0,-30 0,3 0,-1 0,-2 0,3 0,-3 0,2 0,-28-28,-28 28,2 0,-3 0,3 0,26-27,0-1,26 28,3 0,-29-26,-29 26,3 0,-2 0,-1 0,58 0,-1 0,-28 26,0-26</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11359 5657,'0'0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11359 5595,'0'15,"0"-15</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11359 5610,'0'0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11359 5610,'0'0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11359 5610,'0'0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11328 5595,'0'31,"0"-31</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11312 5595,'0'-16,"0"1,16-1,0 16,-16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11375 5532,'16'0,"-1"0,-15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2680 8631,'0'0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11406 5532,'0'16,"0"-16</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11375 5595,'0'0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11375 5595,'0'0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11375 5595,'0'15,"-16"1,16-16</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11344 5642,'0'15,"0"-15</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11344 5657,'0'0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11375 5642,'31'0,"-15"0,-16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11422 5642,'0'0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11422 5642,'0'0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11422 5642,'0'0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1834 9550,'0'27,"0"-3,0 3,0-2,-25 1,25-1,0-50,0-26,0 0,0 24,0 2,0-26,0 26,0-1,-26 26,77 0,0 0,1 26,-1-1,0-25,-51 25,25-25,1 0,-1 0,1 0,-1 0,1 0,24 26,-24-26,-1 0,2 0,-3 25,3-25,-3 0,3 0,-2 0,1 0,-1 0,1 0,24 0,-24 0,-1 0,1 0,25 27,-26-27,2 0,24 0,-26 0,-1 0,3 0,24 24,-26-24,1 0,-1 0,1 0,-1 0,1 0,-1-24,0 24,-101 0,-26-27,-1 2,27-1,0 26,50 0,-25 0,51-25,-25 25,-1 0,1 0,0 0,-1 0,1 0,-1 0,1 0,-2 0,3 25,-3-25,3 0,-3 0,2 0,-1 0,52 0,-1-25,26 25,-24 0,-3 0,3 0,-2 0,1 0,-1 0,1 0,-1 0,0 0,1 0,-1 0,1 0,-1 0,26 0,-24 0,-3 0,3 0,-2 0,-1 0,3 0,-3 25,3-25,24 0,-26 0,1 0,-1 0,1 0,-1 0,0 0,-25 26,0-1,0 2,0-3,0 3,0-2,0 1,0-1,0 1,0-1,0 0,26-50,-1 25,-25-25,0-1,27 26,-27-25,0-1,24 26,-24-25,0-2,0 3,0-3,0 2,-24 50,24 2,-27-27,2 24,-1 3,-24-2,24-25,1 26,-1-26,26 25,-25-25,25 26,-51-26,24 0,-24 0,27 0,-1-26,-2 26,-24 0,26-25,-1-1,1 26,-1 0,1 0,-1-25,1 25,0 0,-1 0,1-27,-1 27,26-24,-25 24,-2 0,3 0,-3 0,3 0,-28 0,26 0,1 0,0 0,-1 0,26 24,-25-24,-1 0,1 27,-1-27,1 0,25 25,-27-25,3 26,-3-26,27 25,-24-25,24-25,0-1,-25 26,-2 0,27 26,0-77,0 24,0 54,0-2,0 1,0-1,0 1,0-1,0 0,0 1,27-26,-2 0,-25-26,24 26,3 0,-3 0,3 0,-2 0,1 0,-1-25,1 25,-1 0,1 0,-26-25,25 25,0 0,1 0,-26-26,25 26,2 0,24 0,-27 0,3 0,-2 0,1 0,-1 0,1 0,-1 0,0 0,1 0,-1 0,1 0,-1 0,1 0,-1 0,2 0,-3 0,3 0,-2 0,-1 0,3-25,-3 25,3 0,-78 0,0 0,26 0,-26 0,-1 0,1 0,-26 0,52 0,-26 0,26 0,-1 0,1 0,-2-26,3 1,-54 25,53-27,-26 27,26 0,-1-24,1 24,-1 0,1-27,-1 27,-50 0,49 0,3 0,-1 0,-2 0,3 0,24-25,24 25,3 0,22 0,-22 25,-3-25,3 0,-2 0,1 27,-1-27,1 0,-1 0,-25 24,-51-24,51 27,-25-27,-1 0,1 25,-2-25,3 26,24-1,-27-25,54 0,24 0,-26 0,26 0,26 0,-52 0,0 0,1 0,-52 0,52 0,-1 0,2 0,-79 0,26 0,-24 0,-1 0,0 0,0-25,24 25,3 0,-3 0,3 0,24-26,24 1,3 25,24 0,0-27,0 27,-26-24,26 24,-26 0,1 0,-1 0,2 0,-3 0,27 0,-24 0,24 0,0 0,25 0,-25 0,25 0,-49 24,-3-24,3 0,-27 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11422 5579,'0'0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11422 5579,'0'0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11422 5579,'0'0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11506 5615,'26'0,"31"0,-31 0,31 0,52 28,-54-1,1 1,-1-28,-83 0,-27 0,27 0,1 0,-1 0,2 0,-2 0,56 0,-56 0,-27 0,-2 0,-52 0,54 0,-28 0,55 0,0 0,56 0,0 0,-1 0,84 0,-56 29,-1-29,58 0,-58 0,1 26,-82-26,54 0,29 0,-29 0,-27-26,28 26,0 0,-56 0,0 0,-27 0,27 0,-27 0,1 0,25 0,3-29,-2 29,28-28,28 1,-2 27,3 0,-1-28,-2 28,-52 0,-2 0,-1 0,3 0,-2 0,-1 0,3 0,-2 0,-1 0,3 0,-2 0,1 0,-1 0,0 0,1 0,-1 0,56 0,-1 0,29 0,25-26,-24 26,-2 0,-27 0,-2 0,31 0,-31 0,2 0,-1 0,1 0,0 0,-1 0,1 0,0 0,-1 0,1 0,-2 0,3 0,-1 0,-2 0,3 0,-1 0,-2 0,2 0,1 0,-3 0,2 0,-1 0,1 0,-56 0,1 26,-1-26,-27 0,27 28,2-28,-57 27,26-27,3 0,27 0,-1 0,0 0,1 0,-1 0,56 0,-1 0,1 0,0 0,-1 0,27 0,3 0,-2 0,-1 28,-26-28,27 0,-27 29,-1-29,1 0,0 0,-56 0,0 0,1 0,-1 0,-27 0,27 0,2 0,-2 0,-1 0,-25 0,25 0,3 0,-2 0,82 0,-25 0,-1 0,-2 0,31 0,-31 0,2 0,27 0,-27 0,-1 0,1 0,0 0,-1 0,1 0,0 0,-1 0,1 0,0 0,-1 0,1 0,-2 0,2 0,-56 0,2 0,-2 0,1 0,-1 0,-27 0,-1 0,29 0,-29-29,29 29,27-28,27 28,29 0,27 0,-56 0,29 0,-29 0,27 0,-26 0,1 0,-86 0,3 0,-1 0,0 0,-1 0,1 0,0 0,27 0,2 0,52 0,2 0,-1 0,29 0,-29 0,1 0,0 0,27 0,-27 0,-84 0,29 0,-1 0,-27-27,-1 27,1 0,29 0,-3 0,1 0,28-28,28 28,1 0,-29-26,26 26,2 0,-1 0,1 0,0 0,-1 0,1 0,0 0,-1 0,1 0,0 0,-1 0,1 0,-2 0,31 0,-31 0,-26 26,28-26,1 0,-3 28,2-28,0 0,-28 27,27-27,1 0,-1 0,1 28,0-28,-1 0,1 0,0 0,-2 0,-52 0,-2 0,0 0,1 0,-1 0,0 0,1 0,-1 0,1 0,-1 0,-26 29,25-29,1 0,-27 0,27 0,2 0,-2 0,-27 0,27 0,1 0,-1 0,-55 0,55 0,1 0,-1 0,56 0,-1 0,1 0,0 0,-1 0,29 0,-29 0,29 0,-1 0,28 0,-29 0,-25 0,25 0,-26 26,-1-26,28 0,-27 0,0 0,-1 0,1 0,0 0,-2 0,3 0,-1 0,-2 0,3 0,-29-26,26 26,-26-29,0 1,0 1,0-1,-26 28,-3 0,-25 0,25 0,3 0,-2 0,0 0,1 0,-1 0,0 0,1 0,-1 0,1 0,54 0,1 0,-1 0,1 0,0 0,-1 0,1 0,0 0,-2 0,3 0,-1 0,-2 0,-26-26,29 26,-3 0,2 0,0 0,-28-29,27 29,1 0,0 0,-1 0,1 0,0 0,-1 0,1 0,-2 0,3 0,-1 0,-2 0,3 0,-29 29,28-29,-2 0,2 0,1 0,-3 0,2 0,-1 0,1 0,0 0,-1 0,1 0,0 0,-1 0,1 0,-2 0,3 0,-1 26,26-26,-25 0,-3 0,2 28,1-28,-3 0,2 0,-1 0,-27 27,28-27,0 0,-28 28,27-28,1 0,0 0,-1 0,1 0,0 0,-2 0,3 0,-3 0,2 0,1 0,-3 0,2 0,0 0,-1 0,1 0,0 0,-1 0,1 0,-1 0,1 0,0 0,-2 0,-26 29,29-29,-1 0,-2 0,3 0,-1 0,-2 0,2 0,-1 0,1 0,0 0,-1 0,1 0,0 0,-1 0,1 0,0 0,-1 0,1 0,-2 0,-26 26,29-26,-1 0,-2 0,2 0,1 0,-3 0,2 0,1 0,-3 0,2 0,-1 0,1 0,0 0,-1 0,1 0,0 0,-1 0,1 0,0 0,-2 0,3 0,-3 0,-26-26,28 26,1 0,-29-29,0 1,26 28,-52-27,-3 27,1 0,2 0,-3 0,3 0,-2-28,0 28,1 0,-1 0,0 0,1-26,-1 26,0 0,28-29,-27 29,-1 0,2 0,-3 0,1 0,2 0,-3 0,1 0,2 0,-2 0,-1 0,3 0,-2 0,1 0,-1 0,0 0,1 0,-1 0,0 0,1 0,-1 0,0 0,1 0,-1 0,2 0,-2 0,-1 29,-25-29,25 0,3 0,-2 0,0 0,-27 0,28 26,-1-26,0 0,-27 0,27 0,2 0,-3 0,-25 0,25 0,3 0,-2 0,0 0,1 0,-1 0,0 0,1 0,-1 0,0 0,1 0,-1 0,2 0,-3 0,1 0,2 0,-3 0,1 0,2 0,-2 0,-1 0,3 0,-2 0,1 0,-1 0,0 0,1 0,-1 0,0 0,1 0,-1 0,2 0,-3 0,1 0,28 28,-26-28,-2 0,-1 0,3 0,-2 0,-1 0,3 0,-2 27,1-27,-1 0,0 28,-27-28,27 0,1 29,-1-29,0 0,2 0,-3 0,3 0,-2 0,-1 0,3 26,52-26,3 0,-1 0,-2 0,29 0,-27 0,27 0,-27 0,0 0,-1 0,1 0,0 0,-28-26,27 26,1 0,-2 0,3 0,-1 0,-2 0,3 0,-1 0,-2 0,2 0,1 0,-3 0,-26-29,28 29,-1 0,1 0,0 0,-1 0,29 0,-29 0,-27-28,28 28,-2 0,3 0,-1 0,-2 0,2 0,1 0,-58 0,1 0,-26 0,25 0,-25 0,27 0,-1 28,-27-28,27 0,0 0,1 0,-1 0,2 0,-3 0,1 0,2 0,-2 0,28 29,-55-29,27 0,-1 0,3 0,-2 0,1 0,-1 0,0 0,1 0,-1 0,0 0,1 0,27-29,0 1,0 1,0-1,-28 28,0 0,2 0,-3 0,-25 0,-1 0,27 0,0 0,1 0,-1 0,0 0,1 0,-1 0,1 0,-1 0,0 0,2 0,-3 0,29-26,29 26,-3-29,2 29,0 0,-28-28,27 28,28 0,-27 0,27 28,1 1,-1-29,-1 0,-25 26,25 2,-26-28,-1 0,1 0,0 0,-1 0,1 0,0 0,-1 0,27 0,-25 0,25 0,3 27,-31-27,2 0,1 0,-3 0,2 0,-1 0,1 28,0-28,-1 0,1 0,0 0,-1 0,-27 29,28-29,-2 26,-52-26,-2 0,1 0,-29 0,29 0,-1 0,0 0,56 0,0 0,-1 0,1 0,0 0,-1 0,1 0,-2 0,3 0,-1 0,-2 0,2 0,1 0,-3 0,2 0,1 0,-3 0,2 0,-1 0,1 0,0 0,-1 0,1 0,0 0,-1 0,1 0,0 0,-2 0,3 0,-3 0,2 0,1 0,-3 0,2 0,0 0,-1 0,29 0,-29 0,1 0,-1 0,1 0,0 0,-2 0,3 0,-1 0,-2 0,3 0,-1 0,26 0,-27 0,1 0,0 0,-1 0,1 0,0 0,-1 0,1 0,0 0,-1 0,1 0,-2 28,3-28,-1 0,-2 0,2 0,1 0,-3 0,-26 29,28-29,1 0,-3 0,2 0,-1 0,1 0,0 0,-1 0,1 0,-28 26,28-26,-1 0,1 0,0 0,-2 0,3 0,-3 0,-26-26,28 26,-28-29,29 29,-29-28,26 2,-26-3,28 29,-28-28,0 1,-28 27,2 0,-31 0,-24 0,25 0,29 0,-1 0,0 0,1 0,-1 0,0 0,1 0,-1 0,2 0,-3 0,1 0,2 0,-3 0,1 0,2 0,-2 0,-1 0,3 0,-2 0,1 0,-1 0,0 0,1 0,-1 0,-27 0,27 0,-27 0,27 0,2 0,-2 0,-1 0,3 0,-2 0,-1 0,3 0,-2 0,56 0,27 0,-27 0,27 0,27 0,1 0,27 0,-27 0,0 0,-29 0,-26 0,1 27,-3-27,2 0,-56 0,-27 0,27 0,-26 0,25 0,3 0,-2 0,1 0,-1 28,0-28,1 0,-1 0,-27 0,27 0,0 0,1 0,-1 0,2 0,-2 0,-1 0,29 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777777"/>
    </inkml:brush>
  </inkml:definitions>
  <inkml:trace contextRef="#ctx0" brushRef="#br0">15029 5622,'28'0,"0"0,27 0,-1 0,1 0,-27 0,1 0,-3 0,2 0,-56 0,-55 0,2 0,-2 28,27-28,1 0,0 0,27 0,-27 0,83 0,27 0,-28 0,29 0,27 0,-28 28,-1-28,1 0,2 0,-31 0,-52 0,-3 0,-25 0,25 0,3 0,-2 0,-1 0,3 0,-2 0,0 0,1 0,-29 0,1 0,-28 0,0 0,28 0,1 0,25 0,-25 0,-1 0,27 0,0 0,1 0,-1 0,0 0,1 0,-27 0,25 0,-54-28,29 28,-3-28,3 28,-1-27,27 27,1 0,-1 0,0 0,1 0,-1 0,0 0,1 0,-1 0,2 0,-31 0,31 0,-3 0,1 0,2 0,26 27,-28-27,-1 0,3 28,-2-28,1 0,-1 28,0-28,1 0,-1 0,0 0,1 0,27 27,-28-27,2 0,-3 0,1 0,2 0,-3 0,1 0,2 28,-2-28,-1 0,-52 0,25 0,29 0,-1 0,-27 0,27 0,0 0,1 0,-1 0,-55 0,57 0,-2 0,-1 0,3 0,-2 0,-1 0,3 0,-2 0,1 0,27-28,-28 28,28 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4037 5881,'29'0,"-1"0,-2 0,-26-28,29 28,-1 0,-2 0,3 0,-3-27,2 27,-28-28,29 28,-3 0,2 0,0 0,-28 28,0-1,-28 29,0-29,28 1,-26 1,-3-3,1-26,2 28,26-56,0 2,0-3,0 1,0 1,-29 27,29 27,-26 1,26 1,0-3,-28-26,-1 0,3-26,26-3,0 1,0 1,0-1,26 28,3 0,-1 0,-2 0,3 0,-3 0,2 0,1 0,-3 0,2 0,0 0,-1 0,1 0,0 0,-1 0,1 0,-1 0,1 0,0 0,-1 0,1 0,0 0,-2 0,3 0,-1 0,-2 0,3 0,-3 0,2 0,1 0,-3 0,2 0,1 0,-3 0,2 0,-1 0,1 0,0 0,-1 0,1 0,0 0,-1 0,1 0,0 0,-1 0,-27 28,0-1,28 30,-28-31,0-52,0-3,0 1,26 28,-26-27,0-1,0 0,-26 28,-2 0,1 0,-1 0,0 0,1 0,-1 0,0 0,1 0,-1 0,0 0,1 0,-1 0,2 0,-3 0,-25 0,25 0,1 0,2 0,-3 0,3 0,-2 0,-1 0,3 0,-2 28,0-28,1 0,-1 0,0 0,28 28,-27-28,-1 0,1 0,-1 0,0 0,1 0,-1 0,0 0,2 0,-3 0,1 0,2 0,-3 0,3 0,-2 0,-1 0,29-28,29 0,-1 28,-2 0,3 0,-3 0,2 0,1 0,-3 0,2 0,27 0,1 28,26-28,-26 28,-29-28,1 0,0 0,-56 0,0 0,1-28,-1 28,-27 0,27 0,28-28,-27 28,-1 0,0 0,1 0,-29 0,30 0,-3 0,1 0,2 0,-3 0,-25 0,25 0,3 0,-2 0,-1 0,3 0,81 0,-27 0,-2 0,3 0,25 0,-25 0,25 0,1-27,-27 27,27 0,-27 0,27 0,-27 0,55 0,0 27,-57-27,3 0,25 0,-80 0,-2 0,-1 0,3 0,-30 0,29 0,-29 0,29 0,-1 0,-27 0,27 0,1 0,-1 0,0 0,2 0,-3 0,58 0,-3 0,30 0,-29 0,56 28,-28-28,1 0,-29 0,1 0,0 0,-56 0,-27 0,27 0,-27 0,0 0,-28 28,27-28,1 0,27 0,2 0,52 27,57 1,0-28,55 29,-27 25,-28-27,26 1,-52-28,-3 0,-108 0,25 0,1 0,2 0,-57 0,54 0,-53 0,55 0,-1 0,56 0,-1 0,55 0,-25-28,-2 28,-1 0,1 0,-27 0,1-27,-3 27,-52 0,-3 0,1 0,56 0,1 0,25 0,1 0,0 0,-27 0,0 0,-56 0,0 0,-27 0,0 0,-28 0,29 0,-58-28,58 2,-1 26,27-29,111 29,-29 0,29 0,0 0,27 0,-27 0,-27 0,-29 0,-54 0,-29 0,1 0,0 0,1 0,-29 0,0 0,28 0,27 0,28-28,28 28,-2 0,3 0,-3 0,57 0,0 0,-55 0,-1 0,-54 0,27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4902 5850,'28'0,"-1"0,1 0,-2 0,3 0,-1 0,-2 0,2 0,1 0,-3 0,2 0,1 0,-3 0,2 0,-1 0,1 0,0 0,-28-28,55 28,-27 0,-1 0,1 0,0 0,-2 0,3 0,-3 0,2 0,1 0,-3 0,2 0,1 0,-3 0,2 0,0 0,-1 28,1-28,-1 0,1 0,0 0,-2 0,3 0,-1 0,-2 0,3 0,-1 0,-2 0,2 27,27-27,-27 0,-1 0,1 0,0 0,-1 0,1 0,-2 0,3 28,-1-28,-2 0,3 0,-1 0,-2 0,2 0,1 0,-3 0,2 0,-1 0,1 0,0 0,27 0,-27 0,27 0,-27 0,-1 0,1 0,-2 0,2 0,1 0,-3 0,2 0,1 0,-3 0,2 0,-28-28,28 28,-1 0,1 0,-1-27,1 27,0 0,-1 0,1-28,0 28,-28-28,26 28,3 0,-1 0,-2 0,3 0,-3 0,2 0,0 0,-1 0,1 0,0 0,-1 0,1 0,0 0,-1 0,-27 28,28-28,-2 0,3 0,-1 28,-2-28,3 0,-1 0,-2 0,-26 27,28-27,1 0,-3 0,2 0,-1 0,1 0,-28 28,28-28,-1 0,-27 28,28-28,0 0,-1 0,1 0,-2 0,3 0,-1 27,-2-27,2 0,1 0,-3 0,2 0,1 0,-3 0,2 0,-1 0,1 0,0 0,-1 0,1 0,0 0,-1 0,1 0,0 0,-2 0,3 0,-3 0,2 0,1 0,-3 0,2 0,0 0,-1 0,1 0,0 0,-1 0,1 0,-1 0,1 0,0 0,-2 0,3 0,-1 0,-2 0,3 0,-1 0,-2 0,2 0,-1 0,1 0,0 0,-1 0,1 0,0-27,-1 27,1 0,0 0,-1 0,1 0,-2 0,3 0,-1 0,-2 0,2 0,1 0,25 0,-25 0,-3 27,2-27,-1 0,1 0,27 0,-27 0,0 0,-1 0,1 0,-2 0,31 0,-31 0,31 0,-31 28,2-28,0 0,-1 0,1 0,-1 0,1 0,0 28,-2-28,3 27,-1-27,-2 0,3 0,-1 0,-2 0,3 0,-3 0,2 0,0 0,-1 0,1 0,0 0,-1 0,1 0,0 0,-28-27,0-1,0 0,0 1,0-1,0 0,-28 28,0 0,1 0,-1 0,28 28,-28-28,28 28,-27-28,-1 0,0 27,2-27,-3 0,3 0,-2 0,28 28,-55-28,27 0,-1 0,3 0,-2 0,0 0,1 0,82-28,-27 28,27 0,-27-27,-2 27,3 0,-1-28,-2 28,3 0,-3 0,2 0,0 0,-1 0,1 0,0 0,-28 28,27-28,-27 27,0 1,0 0,0-1,0 1,-27-28,27-28,0 1,-28 27,28-28,0 0,0 1,0-1,-28 28,1 0,-1 0,0 0,2 0,-3 0,3 0,-2 0,-27 0,27 0,-1 0,3 0,-2 0,0-28,1 28,-1 0,1 0,-1 0,0 0,2-27,-3 27,1 0,2 0,-3 0,1-28,2 28,-2 0,56 0,-2 0,2 0,1 0,-3 0,2 0,27 0,-27 0,0 0,27 0,-28 0,1 0,0 0,-2 0,3 0,-1 0,-2 0,3 0,-1 0,-2 0,3 0,-3 0,2 0,-56 0,-27 0,1 0,-29 0,28 0,-1 0,29 0,-1 0,1 0,-1 0,0 0,2 0,-3 0,1 0,2 0,-3 0,1 0,2 0,-2 0,1 0,-1 0,0 0,1 0,-1 0,0 0,1 0,-1 0,2 0,-3 0,1 0,2 0,-3 0,1 0,28 28,-26-28,-2 0,-1 0,3 0,-2 0,1 0,-1 0,0 27,-27-27,27 0,1 0,-1 0,0 0,1 0,-1 0,-26 0,25 0,3 0,-2 0,-1 0,3 0,-2 0,0 0,1 0,-1 0,1 0,-1 0,0 0,1 0,-1 0,0 0,2 0,-3 0,1 0,2 0,-3 0,3 0,-2 0,0 0,-27 0,27 0,1 0,-1 0,0 0,1 0,-27 0,25 0,1 0,2 0,-3 0,1 0,2 0,-2 0,-1 0,3 0,-2 0,1 0,-1 0,0 0,1 0,-1 0,0 0,1 0,-1 0,2 0,-3 0,1 0,2 0,-2 0,-1 0,3 0,-2 0,-1 0,3 0,-2 0,1 0,-1 0,0 0,1 0,-29 0,29 0,-1 0,0 0,2 0,-3 0,3 0,-2 0,-27 0,27 0,0 0,1 0,-29 0,29 0,-1 0,1 0,-1 0,0 0,2 0,-3 0,1 0,2 0,-3 0,1 0,2 0,-2 0,1 0,-1 0,0 0,1 0,-1 0,0 0,1 0,-1 0,0 0,1 0,-1 0,28-27,-26 27,-3 0,1 0,2 0,-2 0,-1 0,3 0,-2 0,-1 0,3 0,-29 0,27 0,0 0,1 0,-1 0,0 0,1 0,-1 0,2 0,-2 0,-1 0,3 0,-2 0,-1 0,3 0,-2 0,0 0,1 0,-1 0,1 0,-1 0,0 0,2 0,-3 0,1 0,2 0,-3 0,1 0,2 0,-29 0,27 0,0 0,1 0,-1 0,0 0,1 0,-1 0,0 0,1 0,-1 27,2-27,-3 0,1 0,2 0,-3 0,1 0,28 28,-26-28,-2 0,-1 0,3 28,-2-28,1 0,-1 0,28 27,0 1,28-28,-28 28,0-1,27-27,1 0,-2 0,3 0,-1-27,-2 27,2 0,1 0,-29-28,26 28,2 0,1 0,-3 0,2 0,27 0,-27 0,-1 0,1 0,0 0,-1 0,1 0,0 0,-2 0,3 0,-3 0,2 0,1 0,-3 0,2 0,1 0,-3 0,2 0,0 0,-1 0,1 0,-1 0,1 0,0 0,-2 0,3 0,-1 0,-2 0,3 0,-1 0,-2 0,2 0,-1 0,1 0,0 0,-28 28,27-28,1 0,0 0,-1 27,27-27,-25 0,-1 0,-2 0,3 0,-29 28,28-28,-2 0,2 0,1 0,-3 0,2 0,-1 0,1 0,0 0,-1 0,1 0,0 0,-1 0,1 0,0 0,-1 0,1 0,-2 0,2 0,1 0,-3 0,2 0,1 0,-3 0,2 0,0 0,-1 0,1 0,-1 0,1 0,0 0,-1 0,1 0,0 0,27 0,-27 0,-2 0,3 0,-3 0,2 0,0 0,-1 0,1 0,0 0,-1 0,1 0,0 0,-28-28,27 28,1 0,-2 0,3 0,-29-27,28 27,-2 0,3 0,-1 0,-2 0,2 0,1 0,-3 0,2 0,-1 0,1 0,0 0,-1 0,1 0,0 0,-1 0,27 0,-25 0,-1 0,-2 0,2 0,1 0,-3 0,2 0,1 0,-3 0,2 0,-1 0,1 0,0 0,-1 0,1 0,0 0,-1 0,1 0,26 0,-25 0,25 0,-25 0,-3 0,-26 27,28-27,0 0,-1 0,1 0,0 0,-1 0,1 0,-1 0,1 0,0 0,-2 28,3-28,-1 0,-2 0,3 0,-1 0,-2 0,2 0,-1 0,1 0,0 0,-1 0,1 0,0 0,-28 27,27-27,1 0,0 0,-1 0,1 0,-2 0,3 0,-1 0,-2 0,2 0,1 0,-3 0,2 0,1 0,-3 0,2 0,-1 0,1 0,0 0,-1 0,1 0,0 0,-1 0,1 0,-2 0,2 0,1 0,-3 0,-26-27,0-1,0 1,0-1,0 0,0 1,-26 27,-3 27,1-27,2 28,-2 0,1-1,-1-27,0 0,28 28,-27-28,-1 0,28 27,-28-27,1 28,-1-28,2 0,-3 28,1-28,2 0,-3 0,1 0,2 0,-31 0,31 0,-2 0,1 0,-1 0,28-56,55 29,-1-1,3 28,-31 0,31-27,-3 27,29-28,-56 28,1 0,0 0,-56 0,-27 0,1 0,-29 0,26 0,3 0,-1 0,0 0,27 0,28 28,55-28,-1 0,3 0,26 0,0-28,-29 28,-27 0,1 0,0 0,-1 0,1 0,0 0,-1 0,-54 0,-29 0,-27 0,-27 0,56 0,-86-28,-24 1,53 27,2-28,81 28,56-28,-2 28,2 0,-1 0,29 0,-1-27,-27 27,-1 0,29-28,-29 28,1 0,-2 0,31 0,-3 0,-25 0,54 0,-57 28,57-28,-55 0,27 27,-27 1,-56-28,0 0,-55 28,56-28,-1 0,-81 0,80 0,-25 0,26 0,56 0,26 0,1 0,2 0,-3 0,29 0,-56 0,1 0,81 0,-81 0,1 0,-3 0,31 27,-3 1,1-28,-27 0,-1 0,1 0,0 0,-2 28,3-28,-1 0,-2 0,3 0,-1 0,-2 0,3 0,-29-28,26 28,-26-28,0 1,28 27,0 0,-28-28,27 28,1-28,0 28,-1 0,-27-27,28 27,-28-28,28 28,-56 0,0 0,1 0,-29 0,29 0,-1 0,0 0,-27 0,29 0,-2 0,-1 28,3-28,-2 0,-1 0,-25 0,26 0,1 27,-1-27,1 0,-1 0,0 0,2 0,-3 0,1 0,2 0,-31 0,31 0,-2 0,1 0,-1 0,0 0,1 0,-1 0,0 0,1 0,-1 0,2 0,-31 0,31 0,-3 0,-25 0,26 0,-1 0,3 0,-2 0,1 0,-1 0,0 0,1 0,-1 0,0 0,1 0,-1 0,0 0,1 0,-27 0,26 0,-1 0,3 0,-31 0,31 0,-30 0,29 0,-28 0,27 0,0 0,-27 0,1 0,25 0,1 0,2 0,-29 0,27 0,0 0,-55 0,0 0,28 0,0 0,27 0,2 0,-3 0,1 0,2 0,-2 0,-27 0,0 0,27 0,0 0,1 0,-1 0,0 0,1 0,-1 0,2 0,-3 0,1 0,-26 0,25 0,3 0,-2 0,-27 0,27 0,1 0,-1 0,0 0,1 0,-1 0,0 0,-27 0,27 0,2 0,-3 0,3 0,-2 0,82 0,57 0,-56 0,194 28,-140-28,112 0,-165 0,-1 0,-29 0,-80 0,27 0,-56 0,-28 0,-26 0,-29 0,-83-83,168 83,-2 0,0-28,-55 28,110-27,0 27,2 0,-3 0,1 0,2 0,-3 0,29 27,55 1,28 0,0-28,83 27,-83 1,26 0,-53-1,-1-27,0 0,-27 0,-56 0,1 0,-1 0,-27 0,-27 0,-112 0,111-27,-110 27,56-28,82 28,-1 0,29-28,-1 28,0 0,28-27,28 27,27 27,28-27,-29 0,57 28,-56-28,1 28,-112-28,1 0,1 0,-29 0,0 0,0 0,0 0,0 0,28 0,1 0,26 0,-27 0,27 0,56 0,-2-28,3 28,53 0,-53 0,-86 0,-52 0,-2 0,56 0,-83 0,27 0,28 0,57 0,-2 0,-27 0,27 0,-27 0,-28 0,29 0,25 0,-25 0,25 0,3 0,-2 0,0 0,1 0,-1 0,0 0,1 0,-1 0,0 0,1 0,27 28,-28-28,2 0,-3 0,1 0,2 0,-31 0,31 0,26 27,-28-27,-1 0,3 0,-2 0,28 28,28 0,-2-28,3 0,53 0,-53 0,-3 0,2 0,1 0,-3 0,2 0,-1 0,1 0,27 0,-27 0,27 0,-27 0,0 0,-2 0,3 0,-29-28,26 28,2 0,1 0,-3 0,2 0,1 0,-3 0,-26-28,28 28,0 0,-1 0,1 0,-1 0,1 0,26 0,-25-27,-1 27,-2 0,3 0,-1 0,-2 0,2 0,-1 0,1 0,0 0,-1 0,1 0,0 0,-1 0,1 0,-2 0,3 0,25 0,-25 0,-1 0,-2 27,2-27,1 0,-3 0,2 0,-1 0,1 0,27 0,-27 0,27 0,-27 0,0 0,-1 0,1 0,-2 0,2 0,1 0,-3 28,2-28,1 0,-3 0,2 0,0 0,-28 28,27-28,1 0,-1 0,1 0,0 0,27 0,-27 0,-2 0,3 0,-1 0,-2 0,3 0,-3 0,2 0,0 0,-1 0,1 0,0 0,-1 0,1 27,0-27,-1 0,1 0,-2 0,3 0,-1 0,-56 0,-27 0,0 0,27 0,-55 0,55 0,1 0,-1 0,-26 0,25 0,3 0,-31 0,31 0,-2 0,0 0,1 0,-1 0,0 0,-27 0,28 0,-1 0,-26 0,25 0,-25 0,25 0,1 0,2 0,-2 0,1 0,-1 0,-55 0,28 0,-1 0,-25-27,24 27,3-28,-1 28,-2 0,31-28,-2 28,1 0,82 0,-29 0,31 0,26 0,-29 0,1 0,0 0,28 0,-27 0,-1 0,0 0,-1 0,3 0,-3 0,29 0,-28 0,0 0,-27 0,0 0,27 0,-27 0,27 0,-27 0,-2 0,3 0,-3 0,30-27,-29 27,56-28,-27 28,-29 0,1 0,-2 0,3 0,-1 0,-2 0,3 0,-1 0,-56 0,-27 0,-2 0,3 0,27 28,-1-28,-27 27,27-27,0 0,-27 0,27 28,2-28,-3 0,3 0,-2 0,-1 0,3 28,-2-28,0 0,1 0,-1 0,56 0,27 0,-1 0,3 0,24 0,2 0,-27 0,-1 0,28 0,-28 0,-1 0,-25 0,-1 0,-2 0,2 0,1 0,-3 0,2 0,-56 0,2 0,-31 0,3 0,-29 0,28 0,0 0,-1 27,29-27,-1 0,0 0,56 0,0 0,-1 0,29 0,-1-27,28 27,0 0,0 0,-29-28,29 28,-28 0,0 0,28 0,-55 0,26 0,29 0,-54 0,-58 0,1 0,-27 0,-27 0,-28 0,-56 0,55 0,2 0,52 0,3 0,-1 0,27 0,1 0,54 0,1-28,0 28,-1 0,27 0,3 0,-2 0,-27 0,26-27,1 27,0 0,28 0,-27 0,-29 0,1 0,27 0,-27 0,26 0,-25 0,-3 0,2 0,1 0,-3 0,2 0,-1 0,1 0,0 0,-1 0,29 0,-29 27,1-27,0 0,-2 0,3 0,-3 0,2 0,1 0,-3 0,2 0,0 0,-1 0,1 0,0 0,-1 0,1 0,-1 0,1 0,0 0,-2 0,57 0,-54 0,-1 0,-2 0,2 0,-1 0,1 0,0 0,27 0,-27 0,-1 0,1 0,0 0,-1 0,1 0,-2 0,3 0,-1 28,-2-28,2 0,1 0,-3 0,2 0,1 0,-3 0,2 0,-1 28,1-28,0 0,27 0,-27 0,27 0,-29 0,2 0,1 0,-3 0,2 0,1 0,-3 0,2 0,0 0,-1 0,1 0,-1 0,1 0,0 0,-2 0,-26 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9476 5905,'0'28,"0"-2,0 3,0-1,0-2,0 3,0-58,0 3,0-2,0-1,0 3,0-2,0-1,27 29,1 0,0 0,-1 0,1 0,0 0,-1 0,1 0,-28 29,26-29,3 0,-1 0,-2 0,3 0,-1 28,-2-28,3 0,-1 0,-2 26,2-26,-1 0,1 0,0 0,-1 0,1 0,0 0,-1 0,1 0,0 0,-1 0,1 0,-2 0,3 0,-1 0,-2 0,2 0,1 0,-3 0,2 0,1 0,-3 0,2 0,-1 0,1 0,0 0,-1 0,1 0,0 0,-1 0,1 0,0 0,-1 0,1 0,-2 0,2 0,-28 29,55-29,-27 0,1 0,-3 0,2 0,1 0,-3 0,2 0,-1 0,1 0,0 0,-1 28,29-28,-29 0,1 0,-2 0,2 0,1 0,25 0,-25 0,-3 0,2 0,1 0,-3 0,2 0,-1 0,1 26,0-26,27 0,-27 0,-1 0,-27 29,28-29,0 0,-2 0,3 0,-3 0,2 0,1 0,-3 0,2 0,1 0,-3 0,2 0,0 0,-1 0,1 0,-1 0,29 0,-30 0,3 0,-1 0,-2 0,3 0,25 0,-25 0,-3 0,2 0,0 0,-1 0,1 0,0 0,-1 0,1 0,0 0,-1 0,1 0,-2 0,3 0,-1 0,-28-29,26 29,3 0,-29-26,28 26,-2 0,-26-28,29-1,-29 3,0-2,-29 28,3 0,26 28,-28-28,-1 0,3 0,26 26,-28-26,-1 0,3 0,-2 0,1 0,27 29,-28-29,0 0,1 0,-1 0,0 0,1 0,-1 0,0 0,-53 0,53 0,-1 0,3 0,-2-29,-1 29,3 0,-2 0,0-26,1 26,-1 0,1 0,-1 0,56 0,-1 0,1 0,-1 0,1 0,0 0,-2-28,3 28,25 0,-25 0,-1 0,-2 0,3 0,-3 0,2 0,0 0,-1 0,1 0,0 0,-1 0,29 0,-29 0,1 0,-2 0,3 0,-1-29,-2 29,3 0,-1 0,-2 0,3 0,-1 0,-2 0,-26 29,0-1,0-2,0 3,0-1,0-2,0 3,0-3,-26-26,26-26,-28 26,28-29,0-25,-29 54,29-29,0 3,0-2,-26 28,-2 0,-1 0,3 0,-2-29,-1 29,3 0,-2 0,1 0,-1 0,0 0,1 0,-1 0,0 0,1 0,-1 0,0 0,-27 0,29 0,-31 0,31 0,-2 0,-1 0,3 0,-2 0,0 0,1 0,-1 0,1 0,27-26,-28 26,0 0,-27 0,27 0,2 0,-3 0,1 0,2 0,-3 0,3 0,-2 0,0 0,1 0,-1 0,0 0,1 0,-1 0,0 0,1 0,-1 0,2 0,-3 0,1 0,-27 0,27 0,2 0,-31 0,31 0,-2 0,1 0,-1 0,0 0,-27 0,27 0,1 0,-1 0,2 0,-3 0,1 0,2 0,-31 0,31 0,-3 0,1 0,2 0,-2 0,1 0,-1 0,0 26,1-26,-1 0,0 0,1 0,-1 0,-27 0,27 0,2 0,-3 0,1 0,2 29,-3-29,1 0,2 0,-2 0,-1 0,3 0,-2 0,1 0,-1 0,-27 0,27 0,0 0,1 0,-1 0,0 0,1 0,-1 0,2 0,-2 0,-27 0,27 0,-1 0,3 28,-2-28,-1 0,3 0,26 26,-28-26,1 0,27 29,-28-29,28 28,-28-28,28 26,-27-26,27 29,-28-29,28-29,0 3,0-2,0-1,0 3,0-2,0-1,0 3,28 26,-1 0,-27-28,28 28,0 0,-1 0,1-29,-2 29,3 0,-29-26,28 26,-2 0,3 0,-1 0,-2 0,3 0,-1 0,-2 0,-52 0,-2 0,-27 0,27 0,-27 0,-28 0,0 0,0 0,55 0,-27 0,27 0,84 0,-1 0,28 0,0 0,0 0,-28 0,-1 0,-25 0,25 0,-80 26,-2-26,-55 0,28 29,27-1,-55-2,56-26,54 0,1 0,27 0,28 0,0 0,-29 0,-26 0,-1 0,1 0,-56 0,1 0,-1 0,-55 29,29-29,-1 0,-2 28,31-28,-2 0,82 0,-25 0,82 0,-2 0,-26 0,0 0,0 0,-55 0,27 0,-83 0,-27 0,-28 0,-55 26,27-26,57 0,-29 29,54-29,3 0,52 0,31 0,-2 0,28-29,-29 29,-26-26,55-2,-56 28,1 0,0 0,-84 0,1 0,-28 0,-137 0,137 0,56 0,-1 0,0 0,56 0,0 0,-1 0,27 0,3 0,26 0,81 0,-108 0,-1 0,-27 0,-1 0,1 0,0 0,-1 0,-54 0,-29 0,1 0,-28 0,-26 0,-2 0,28 0,0 0,28 0,110 0,-27 0,81-29,31 3,-114 26,29 0,1-28,-29 28,1 0,0 0,-56 0,-27 0,-28 0,1 0,-1 0,0 0,54 0,29 28,29-28,54 0,-29 0,3 0,-3 0,-27 0,1 0,0 0,-84 0,-53 0,80 0,-25 0,-58 0,86 0,-29 26,55 3,110-29,-56 0,29 0,0 0,-28 0,28 0,-55 0,-56 0,1 0,-29 28,29-28,-1 26,-55-26,-54 0,108 0,3 0,-2 0,1 0,82 29,54-29,3 28,-3-28,-26 0,-27 0,-29 0,29 0,-84 0,-27 0,-28 0,-28 0,-26 26,54-26,54 0,3 0,52 0,3 0,54 0,0 0,26 0,-26 0,0 0,0 0,-29 0,3 0,-31 0,2 0,1 0,-3 0,-52 0,-3 0,-25 0,-3 29,3-3,-1-26,27 0,56 0,27 0,28 0,-29 0,29-26,-26 26,24 0,-53 0,27 0,-110 0,0 0,-56 0,-109-29,-84 29,221-26,-83 26,29 0,110 0,27-28,27 28,1 0,55-29,-28 29,-27 0,110 0,-84 0,1 0,28 0,-27 0,-1 0,-110 0,-1 0,1 0,-28 0,29 0,-29 0,28 0,-2 0,3 0,-56 0,165 0,-27 0,27 0,28 0,55 0,27 0,-55 0,-27 0,-29 0,-25 0,25 0,3 29,-31-1,2-28,-82 26,-3-26,3 0,-56 0,54 0,1 0,27 0,56 0,0 0,55 0,-28 0,28 0,26 0,-52 0,-3 0,29 0,-28 0,-110 0,55 29,-28-29,-27 0,27 26,2-26,-3 28,1-28,56 0,1 0,-3 0,29 0,28 0,0 0,-55 0,27 0,-27 0,-56 0,-82 0,82 0,-83-28,-53 2,-85-3,138 3,1-2,82 28,2-29,52 29,57-26,-28 26,-27-28,55 28,-55 0,27 0,28-29,-57 29,31 0,26 0,-57 0,2 0,27 0,-27 29,-1-1,1-28,-111 0,0 0,-26 0,-57 0,55-28,-164-1,220 29,27 0,-1-26,3 26,52 0,86 0,-30 0,1 0,27 0,-27 0,-29 0,3 0,-31 0,2 0,-56 0,2 0,-57 0,28 0,27 0,0 26,1 3,54-29,29 0,108 28,-107-28,135 0,-109 0,55 0,-84 0,29 0,-26 0,-31 0,31 26,-31-26,29 29,-27-29,-56 0,1 0,-1 0,-138 0,83 0,-26-29,-166-25,135 25,3 3,54 26,111 0,0 0,27 0,54 0,-52-28,52 28,-54 0,84 0,-84 0,0 0,-1 0,-26 28,55-2,-54-26,54 29,-112-29,-25 0,-3 0,-26 0,29 0,27 0,-1 0,83 0,-27 0,55 0,-29 0,58 0,-58 0,-27 0,1 0,27 0,1 0,-1 0,-55 28,-28-28,1 0,-56 0,-54 0,-58 0,167 0,2 0,26 26,26-26,2 0,1 0,108 0,-54 0,55 0,-83 0,-1 0,3 0,-3 0,-25 0,-3 0,-109 0,57 0,-31 0,3 0,-1 0,110 29,-27-29,55 0,-29 0,1 0,-27 0,1 0,25 0,-82 0,-27 28,-28-28,-54 26,109-26,1 0,54 0,55 0,-27 0,85 0,-31 0,2 0,-84 0,1 0,0 0,-56 0,-27 0,-1 0,-27-26,-193-2,194 28,-28-29,54 29,1 0,0-26,55-2,29 28,25 0,29 0,0 0,-2 0,2 0,0 0,55 0,-110 0,0 0,-1 0,-54 0,-1 0,0 0,-27 28,29-28,-3 0,-25 26,25-26,1 0,28 29,-26-29,52 0,31 0,-3 0,-25 0,-3 0,57 0,28 0,-56 0,-1 0,-25 28,-3-28,2 0,-28 26,-28-26,2 0,-57 0,0 0,-83 0,83-26,-26-2,-168-55,196 54,52 3,-25 26,-3 0,85 0,55 0,0 0,-28 0,28 0,109 0,-109 0,-26 0,-31 0,112 0,-82 26,-1 3,-1-29,29 54,-54-54,-86 0,2 0,1 0,-112 0,83 0,-26 0,52 0,-26 0,57 0,52 0,2 0,1 0,-3 0,85 0,-82 0,52 0,-53 0,55 0,-55 0,-1 0,1 0,-83 0,27 0,0 0,28 29,-27-29,-1 0,56 0,-1 0,1 0,0 0,-1 0,-54 0,-1 0,0 0,1 0,-1 28,0-28,56 0,0 0,-1 0,1 0,0 0,-1 0,1 0,-56 0,56 0,0 0,-2 0,3 0,-3 0,2 0,1 0,-3 0,2 0,1 0,-3 0,2 0,0 0,-1 0,1 0,-1 0,1 0,-28 26,28-26,-2 0,-80 0,-167-26,-27-31,55 57,110 0,55 0,28-26,57 26,-31 0,2 0,27 0,-27 0,55 0,-56 0,1 0,0 0,-2 0,29 0,-27 0,1 0,-29 26,-29-26,-25 0,-29 0,0 0,0 0,28 0,1 0,25 29,58-29,-3 0,57 0,0 0,-55 0,27 0,-27 0,27 0,-84 0,58 0,-3 0,31 0,-3 0,1 0,28 0,-55 28,-1-28,1 0,-28 26,28-26,-2 0,-52 0,-2 0,0 0,1 0,-28 0,-1 0,1 0,27 0,2 0,-3 0,1 0,2 0,-3 0,3 0,-30 0,1 0,0 0,-1 0,1 0,0-26,27 26,2 0,-31 0,31 0,-3 0,-25 0,26 0,1 0,-1 0,0 0,1 0,-29 0,-25 0,24 0,-26 0,57 0,-3 0,1 0,2 0,-29 0,27-28,-55-1,55 29,-27 0,0 0,27 0,2 0,52 0,29 0,56 0,27 0,-84 0,86 0,-86 0,56 0,-54 0,54 0,27 0,-80 0,26 0,-57 0,2 0,55 0,-56 0,1 0,0 0,-1 0,1 0,26 0,-25 0,-3 0,2 0,1 0,-3 0,2 0,27 0,-27 0,0 0,-1 0,1-26,27 26,-27 0,-2 0,3 0,-1 0,-2 0,3 0,-1 0,-2 0,3 0,-3 0,2 0,0 0,-1 0,1 0,0 0,-1 0,1 0,0 0,-1 0,1 0,-2 0,3 0,-1 0,-2 0,-52 0,-2 0,-55 0,0 26,56-26,27 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4269 2880,'28'0,"0"0,-1 0,1 0,27 0,-27 28,55-28,-29 27,1-27,0 28,1-28,-1 0,-27 0,-1 28,1-28,-2 27,2-27,1 0,25 0,-25 28,-3-28,30 28,-29-28,1 0,-56 0,-27 0,27 0,-27 0,1 0,25 0,1-28,-53 28,25-28,29-27,-29 55,29-28,-1 1,2 27,26-28,-29 28,1 0,28-27,-26 27,26-28,26 28,2 0,-28-28,-28 28,-27 0,1 0,-3 0,31 0,-2 0,1 0,54-27,27 27,3 0,-31-28,-52 28,-2 0,-1 0,86 0,-3 0,-25 0,54 0,-57 0,2 0,-1 0,-54 0,-1 0,2 0,-31 0,31 28,-3-28,58 0,25 0,29 0,83 27,-2-27,2 56,192-29,-192 1,111 55,-140-56,-110-27,56 28,-110-28,-29 0,29 0,-1 0,-138 0,57 0,-140 0,195 0,-84 0,82 0,29 0,54 0,1 0,26 0,140-28,-139 28,56 0,-1 0,138 0,-193 0,-27 0,27 0,-110 0,-276 0,221 0,-112-27,30 27,109 0,-55-28,55 0,55 28,2 0,80 0,57 0,27 0,-55-27,55 27,-84 0,57-28,-84 28,1 0,-111 0,28 0,-110 0,82-27,-28 27,1 0,-56 0,112-28,26 28,56 0,26 0,112 0,83 0,-85 0,2 28,-83-28,-55 0,-111 0,28 0,-84 0,-108 0,164 0,-111-28,2 0,109 28,-55-27,55 27,55 0,85 0,-3 0,112 0,-83 0,138 0,-112 0,-54 0,84 0,-113 0,3 0,-58 0,-53 0,27 0,-28 0,-192 0,164-28,28 0,-27 28,56-27,108 27,167 0,-112 0,57 0,83 0,-195 0,112 0,-111 0,-110 0,1 0,-112 0,55 0,1 0,-110 0,137 0,55 0,84 0,25 0,141 0,-112 27,27 1,-54-28,111 83,-139-83,-27 0,27 28,-83-28,-27 0,-56 0,2 0,26 0,-28 0,28 0,-55 0,276 0,110 0,-27 27,-84-27,3 28,-86-28,-108 0,-29 0,26 0,-107 0,81 0,-111-28,140 28,-84-27,55-1,111 28,54 0,-54 0,83 0,-85 0,31 0,-2 0,-84 0,3 0,-2 0,-27 0,-1 0,29 0,-29-28,29 28,137 0,84 0,-112 0,84 28,-2-28,-53 28,-82-28,-3 27,-81-27,27 0,-55 0,29 0,-139 0,82 0,-81 0,109-27,-55-1,82 28,1-28,84 28,135 0,-53 0,26 0,250 0,-112 28,-192-28,83 28,-112-28,-108 0,-29 0,0 0,-164 0,190 0,-190 0,164 0,-28 0,85 0,-2 0,-1 0,58 0,-1 0,53-28,2 28,83 0,-83 0,-29 0,57-28,-139 28,-81 0,26 0,0 0,0 0,-137-27,137 27,55 0,-27 0,110 0,1 0,27 0,54 0,1 0,-83 0,56 0,-85 0,-80 0,-1 0,0 0,-84 0,56 0,-55 0,112 0,-30 0,84 0,83 0,-56 0,54 0,2 0,192 55,-220-55,55 0,-110 28,-56-28,0 0,-27 0,0 0,-165 0,82 0,27 0,-138 0,167 0,27 0,0 0,-28-28,138 28,0 0,167 0,-2 0,1 0,-29 0,-109 0,-55 28,-1-28,-54 0,-56 0,29 0,-112 0,-111-28,2 0,192 28,-138-55,84 55,82-28,27 28,56 0,53 0,59-27,-58 27,83 0,-83 0,84 0,0 0,-138 0,27 0,-110 0,-28 0,27 0,1 0,-54 0,81 0,56 0,109 27,-27-27,-27 28,28-28,136 28,-191-28,-29 27,29-27,-29 0,-54 0,-1 0,0 0,-27 0,0 0,1 0,-29 0,-83 0,138 0,1 0,54-27,1 27,27 0,-27-28,27 28,-27 0,26 0,-25 0,-86 0,-26 0,0 0,29 0,27 0,-1 0,111 0,26 0,-26 0,-26 0,-31 0,-81 0,27 0,2 0,-2 28,-1-1,29 1,29-28,-1 0,-2 0,-26 28,28-1,-28 1,29-28,-3 0,2 0,-1 0,-27-28,0 1,28-1,-28 0,0 1,28-1,-28 56,0-1,0 1,0 0,0-1,0 1,0-1,0 1,0 0,0-1,0-54,0-1,0 0,27 1,-27-1,0 1,0-1,0 0,0 1,0-1,0 0,0 56,0 0,0 27,0-27,0-1,0 1,0-1,0 1,0 0,-27-28,-29 0,29 0,-56 0,29 0,-3 0,3 0,-29 0,28 0,-28-28,0 0,0 1,57 27,-31 0,3 0,-1-28,27 28,0 0,28-27,-27 27,-1 0,1 0,-1 0,-26 0,25 0,1 0,-27 0,27 0,2 0,-2 0,1 0,-1 0,0 0,1 0,-1 0,0 27,1-27,82 0,0 28,56-28,-2 0,57 0,-83 27,0-27,-29 0,29 0,-109 0,-2 0,-27 0,27 0,-83 0,56 0,-83 0,27 0,57 0,-29 0,56-27,-84 27,28-28,57 28,52 0,2 0,1 0,25-27,1-1,0 28,28 0,-110 0,-29 0,29 0,-1 0,-27 0,1 0,-3 0,2 0,1 28,26-28,-1 0,3 0,26 27,-28-27,28 28,-27-28,-1 0,0 0,1 0,-1 0,56-28,27 28,0 0,28 0,-1-27,56 27,-27 0,-28 0,26 0,29 0,0 0,-27 0,55 0,-84 0,1 27,-56-27,1 0,0 0,-1 0,1 0,-28 28,0-28</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8247 5862,'29'0,"-3"0,2 0,1 0,25 0,-26 0,-1 0,1 0,-1 0,1 0,0 0,-1 0,1-28,0 28,-2 0,3 0,-29-28,28 28,27-27,-29 27,2 0,0 0,-28-28,27 28,1 0,0 0,-1 0,1 0,0 0,-1 0,1 0,-2 0,31 0,-31 0,3 0,-1 0,-2 0,2 0,27 0,-27 0,27 28,-27-28,55 55,-56-55,1 0,0 28,-1-28,1 27,-2-27,3 0,-1 0,-2 0,31 28,-31 1,2-29,-56 0,2 0,-3 0,29 26,-28-26,2 0,-31 0,3 0,27 0,-56 28,27-28,-27 0,28 0,29 0,-3 0,58 0,-29 29,26-29,2 0,-1 0,29 26,27-26,27 28,1-28,-57 27,1-27,-27 28,27-28,-27 0,-1 0,1 0,27 0,-27 0,0 0,-1 0,1 0,0-28,27 28,-29 0,2 0,1 0,25 0,-25-27,-3 27,29-28,-27 28,0 0,-1 0,1 0,0-26,-2 26,3 0,-29-29,28 29,-2 0,3 0,-3 0,2 0,1 0,-29-28,26 28,2 0,-56 0,2 0,-3 0,1 0,-27 0,1 0,-1 0,-28 0,-28 0,28 0,0 0,2 0,-2 0,0 0,-28 0,2 0,-2 0,56 0,-28 0,28 0,-1 0,-27 0,2 0,52 0,1 0,2 0,-57 0,0 0,28 0,-1 0,1 0,27 0,-27 0,27 28,2-28,-29 0,-56 0,28 29,0-29,0 26,0-26,-26 0,26 0,0 0,0 0,0 0,0 28,-26-28,26 0,55 0,-27 0,0 0,-28 0,0 0,29 0,-3 0,3 0,-56 0,82 0,-27 0,-1 0,1 0,0 0,1 0,26 0,-27 0,-2 0,31 0,-30 0,29 0,-1 0,1 0,-1 0,-27 0,-1 0,30 0,-29 0,-28 0,55 0,-1 0,-25 0,-1 0,0 0,27 0,0 0,-27 0,27 0,-55 0,2 0,53 0,-55 0,0-28,55 28,-82 0,27 0,55-26,-26 26,25 0,3 0,-2 0,-27 0,27 0,1 0,-1 0,56 0,-1 0,56 0,-55 0,55 0,26 0,29 0,-27 0,0 0,-2 0,3 0,191 0,-194 0,-26 0,83 0,-83 0,-28 0,56 0,-57 0,84 0,-83 0,-27 0,55 0,-57 0,3 0,108 0,-80 0,80-29,-82 29,0 0,82 0,-80 0,-3 0,29-28,-54 28,52 0,-53 0,0 0,27 0,28 0,-29 0,1 0,84 0,-112 0,28 0,56 0,-57 0,29 0,-54 0,-3 0,30 0,-29 0,1 0,0 0,82 0,-56 0,3 0,109 28,-112-28,1 0,111 29,-138-29,-1 0,27 0,-25 26,-1-26,-2 0,-26 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2887 9641,'0'-24,"0"-3,0 2,0-1,-51 26,25 0,-26 0,28 0,-1 0,50 0,-1 0,3 0,-2 0,1 0,-1 0,1 0,-1 0,1 0,-1 0,2 0,-3 0,1 0,1 0,26 0,-28 0,3 0,-2 0,1 0,-1 26,26-26,-25 0,-1 0,0 0,1 0,-26 25,25-25,1 0,-1 0,2 0,-3 0,3 0,-3 0,3 0,22 0,-22 0,-3 0,3 0,-2 0,1 0,-1 0,1 0,-1 0,1 0,-1 0,2 0,-3 0,-24 27,0-3,-24-24,-3 0,2 0,-1 0,1 0,-1 0,1 0,-1 0,1 0,-2 0,3 0,-3 0,3 0,-1 0,-2 0,3 0,-3 0,3 0,-28 0,26 0,1 0,-1 0,1 0,0-24,-1 24,1 0,-26 0,51-27,-26 27,-26 0,28-25,-3 25,2 0,-1 0,-23 0,22 0,2 0,-1-26,1 26,-1 0,1 0,-1 0,26 26,0-1,-25-25,25 27,0-3,0 3,0-2,25-25,1 0,-1 0,1 0,25 26,-26-26,2 0,-3 0,1 0,1 0,-52 0,1 0,1 0,-3 0,27-26,-25 26,-1 0,1 0,-1 0,1-25,25-2,-26 27,1 0,25-24,0-3,0 2,0-1,0 1,0-1,0 1,0 0,25 25,1 0,-1 0,1 0,-1 0,1 0,-1 0,2 0,-3 0,1 0,1 0,-1 0,2 0,-3 0,3 0,-2 0,1 0,-1 0,1 0,-1 0,1 0,-1 0,0 0,1 0,-1 0,1 0,-1 0,2 0,-3 0,3 0,-3 0,3 0,22 0,-22 0,-3 0,3 0,-2 0,1 0,-1 25,1-25,-1 0,1 0,-1 0,-50 25,-26-25,25 0,1 0,-1 26,1-26,-2 0,3 0,-3 0,3 0,-1 0,-26 0,24 0,54 0,-3 0,3 0,-2 0,-1 0,3 0,-3 0,3 0,-2 0,1 0,-1 0,1 0,-1 0,1 0,-1 0,2 0,-3 0,28 0,-28 0,-24 25,0 1,-24-26,24 25,0 2,-27-3,27 3,-25-27,25 25,-24-25,-3 0,-24 0,26 0,-1 0,1 0,-1 0,1 0,-2 0,3 0,-3 0,3 0,-1 0,-2 0,3-25,-3 25,-24-27,0 27,0 0,-25-24,51 24,-1-27,1 27,-1 0,1 0,-26-25,24-1,2 26,-26 0,27 0,24-25,-27 25,2 0,-1 0,1 0,50 0,1 25,26-25,-28 0,27 0,-26 0,2 26,-54-1,2-25,-26 0,27 0,-3 0,54 0,-3 0,-24 51,-24-51,-3 0,27 27,-25-27,50 0,2 0,-3 0,1 0,26 0,-24 0,24 0,0 0,0 0,-51 25,-26-25,1 0,-1 26,1-26,50 0,1 0,-26-26,25 26,-25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3041 9582,'51'0,"-26"0,1 0,-1 0,2 0,-3 0,3 0,24 0,-26 0,-25 27,26-27,-1 0,26 24,25 1,-50-25,-26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3944 9730,'24'0,"-24"-26,0 1,0-1,0 1,0-2,0 3,0-3,0 54,0-3,-24-24,24 27,0-2,0 1,-27-26,27-26,-25 1,1-2,-3 27,3-24,-3 24,2 0,-1 0,1 0,-1 0,1-27,-1 27,-26 0,28 0,-1 0,-1 0,1 0,-2 0,3 0,-3 0,3 0,-3-25,2 25,-1 0,1 0,0 0,-26 0,51-26,-26 26,-50-25,25 25,24 0,3 0,-28-25,28 25,-3 0,3-26,-3 26,2 0,-1 0,26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3601 9499,'26'0,"-1"0,1 0,-1 0,1 0,-1 0,26 0,-24 27,-3-27,1 0,2 0,-3 0,3 0,-3 0,3 0,-2 0,1 0,-1 0,1 0,-1 0,1 0,-1 24,26-24,-26 0,1 27,-1-27,2 0,-27 25,24-25,3 0,-3 0,3 0,-2 0,-1 0,3 0,-3 0,3 0,-2 0,1 0,-1 0,1 0,-1 0,1 0,-1 0,1 0,-1 0,0 0,1 0,-1 0,1 0,-1 0,2-25,-3 25,3 0,-3 0,3 0,-2 0,26 0,-27 0,3 0,-2 0,1-27,-77 27,24 0,3 0,-3 0,3 0,-28 0,28 0,-27 0,24 0,2 0,-1 0,1 0,-1 0,1 0,-26 0,26 0,-1 0,1 0,-1 0,1 0,-1 0,1 0,-26 0,24 0,3 0,-1 0,-2 0,3 0,-3 0,3 0,-3 0,2 0,-1 0,1 0,-1 0,1 0,0 0,-1 0,1 0,-26-24,0 24,-27 0,-22-27,22 27,27 0,26 0,-1 0,1 0,-1 0,1 0,25 27,0-3,0 3,0-2,0 1,0-1,0 1,51-26,-26 25,1-25,-1 0,1 0,-1 0,2 0,-3 0,3 0,-3 0,-24-25,25 25,2 0,-3 0,3 0,-3 0,3 0,-2 0,1 0,-1 0,1 0,-1 0,1 0,-1 0,0 0,1 0,-1 0,26 0,0 0,-24 0,-3 0,3 0,-2 0,-1 0,3 0,-3 0,3 0,-2 25,1-25,-1 0,1 0,-1 0,1 27,-1-27,1 0,-1 0,26 0,-26 0,1 0,26 0,-28 0,3 0,-3 0,3 0,-2 0,-1 0,3 0,-3 0,3 0,-2 0,1 0,-26 24,25-24,-25-24,0-3,0 2,0-1,0 1,0-1,0 1,0-2,0 3,0-3,26 27,-52 27,1-27,-1 24,-26 28,28-26,-3-26,3 51,-1-51,25 25,-27-25,3 0,24 27,-27-27,3 0,-3 0,2 0,-26 0,0 0,26 0,-26 0,-26-27,26 2,26 25,-26-26,24 26,3 0,-1-25,-2 25,3 0,-3 0,3 0,-28 0,26 0,1 0,-1 0,1-26,0 26,-1-25,1 25,-1 0,26-27,-25 27,-1 0,1 0,-2 0,3 0,-3 0,3 0,-3 0,2 0,1 0,-3 0,3 0,-3 0,2 0,-1 0,1 0,25 27,-26-27,1 0,50 0,26 0,-25 0,26 0,-28 0,27 0,1 0,-1 0,-27 0,3 0,24 0,0 0,-26 0,1 0,50 0,-51 0,1 0,-1 0,26 0,-24 0,-3 0,3 0,-2 0,-1 0,3 0,-3 0,3 0,-2-27,1 27,-1 0,1 0,-1 0,1 0,-1 0,1 0,-1 0,0 0,1 0,-1 0,1 0,-1 0,2 0,-3 0,3 0,-3 0,28 0,-28 0,3 0,-3 0,3 0,-2 0,1 0,-1 0,-25 27,0-2,0 1,0-1,0 1,0-1,0 2,0-3,0 1,0-50,0 1,-25 24,25-27,0 2,0-1,-26 1,26-1,0 1,-25 25,25-27,0 3,-27 24,3-27,24 2,-27 25,3 0,-1 0,-2 0,3 0,-3 0,3 0,-3-24,2 24,-1 0,-25 0,26 0,0 0,-1 0,1 0,-1 0,1-27,-1 27,1 0,-1 0,1 0,-2 0,3 0,-3 0,3 0,-1 0,-2 0,3 0,-3 0,3 0,-28 0,1 0,25 0,1 0,0 0,-1 0,1 0,-1 0,1 0,-1 0,1 0,-2 27,-24-27,27 0,-3 24,2-24,1 0,-27 0,24 0,27 25,-25-25,-1 0,1 0,25 27,-26-3,26 3,0-2,-25 1,50-26,26 0,-25 0,-1 0,2 0,-3 0,3 0,-3 0,28 0,-1 0,-27 0,28 0,-26 0,-1 0,1 0,-1 0,1 0,24 0,-24 0,-1 0,1 0,-1 0,2 0,-3 0,54 0,-53 0,-1 0,27 0,-24 0,-2 0,1 0,-1 0,26 0,-25 0,25 0,-26 0,0 0,1 0,-1 0,1 0,-1 0,2 0,-3 0,3 25,-3-25,-24 26,27-26,-2 0,-1 0,3 0,-27-26,24 26,-24-25,27 25,-2 0,-25-26,26 26,-26-25,25 25,-25-27,0 54,0-2,0 26,0-25,0-1,0 2,0-54,-25 2,25-1,-26 26,26-25,-25 25,25-26,-27 26,27-25,0-2,27 27,-27-24,25 24,1 0,-26 24,0 3,0-2,0-25</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06-05T03:00:45"/>
    </inkml:context>
    <inkml:brush xml:id="br0">
      <inkml:brushProperty name="width" value="0.09701" units="cm"/>
      <inkml:brushProperty name="height" value="0.09701" units="cm"/>
      <inkml:brushProperty name="color" value="#FFFFFF"/>
    </inkml:brush>
  </inkml:definitions>
  <inkml:trace contextRef="#ctx0" brushRef="#br0">4704 9544,'25'0,"1"0,-1 0,1 0,-1 0,0 0,1 0,-1 0,1 0,-1 0,2 0,-3 0,28 0,-52 24,26-24,-1 0,-1 0,3 0,-2 0,1 0,-1 0,1 0,-1 0,1 0,-1 0,2 0,-3 0,3 0,-2 0,-1 0,3 0,-3 0,3 0,-2 0,1 0,-1 0,1 0,26 0,-28 0,1 0,1 0,-1 0,2 0,-3 0,3 0,-3 0,3 0,-2-24,1 24,-26-27,25 27,1 0,-26 27,0-3,0 3,0-2,0 1,-26-26,26 25,-25-25,-1 0,1 0,-2 26,3-26,-3 0,-24 0,26 0,-1 0,1 0,1 0,-3 0,2 0,-1 0,1 0,-1 0,1 0,-26 0,24 0,3 0,-1 0,-2 0,3 0,-28 0,1 0,-26 0,52 0,-2 0,3 0,-27 0,26 0,-26 0,24 0,-24-26,26 26,-1 0,1 0,0 0,-1 0,1 0,-1 0,1 0,25-25,0-1,0-26,0 28,0-3,0 2,0-1,25 26,1 0,-1 0,26 0,0 0,-26 0,1 0,26 0,-28 0,28 0,-26 0,-1 0,-1 0,3 0,-2 0,1 0,-1 0,1 0,-1 0,1 0,-1 0,2 0,-3 0,3 0,-2 0,-1 0,3 0,-3 0,3 0,-2 0,1 0,-1 0,1 0,-1 0,2 0,22 0,2 26,-24-26,-3 0,3 0,-3 0,3 0,-2 0,1 0,-1 0,1 0,-26 25,0 2,25 49,-25-50,0-1,-25-25,-1 0,-25 0,-1 0,28 0,-27 0,-1 0,26 0,1 0,1 0,-3 0,2 0,-1 0,-25 0,-1 0,28-25,-52 25,-2-26,2 26,50 0,1 0,-26 0,51-25,-27 25,-22 0,-2-27,24 27,3 0,-3 0,2 0,-1 0,1 0,50 0,1 0,-1 0,53 0,-2 0,-52 0,28 27,-1-27,0 0,0 0,27 0,-29 0,2 0,1 0,-26 0,25 0,-26 0,2 0,-3 0,1 0,26 0,-24 0,-3 0,3 0,-3 0,3 0,-27 25,25-25,1 0,-1 0,-25-25,26 25,-26-27,0 3,25 24,-25-27,25 27,-25-25,26-1,-26 52,0-1,0 2,0-3,0 3,0-2,0 1,0-1,0 1,-26-26,1 0,-26 0,0 0,-1 0,1 0,27 0,-3 0,2 0,-26 0,0 0,0 0,26 0,-26 0,0 0,24-26,3 26,-1 0,-2 0,3 0,-3 0,2 0,-1 0,1-25,-1 25,-50 0,25 0,26 0,-26 0,24 0,3 0,-3 0,2 0,-1 0,1 0,25-26,0 1,25 25,1 0,-1 0,2 0,-3 0,3 0,-2 0,1 0,-1 0,-1 0,3 0,-2 0,1 0,-1 0,1 0,-1 0,1 0,26 0,-28 0,28 0,-28 0,3 0,-3 0,3 0,-2 0,1 0,-1 0,1 0,-1 0,2 0,-3 0,1 0,1 0,-1 0,2 0,-3 0,3 0,-3 0,3 0,-2 0,1 0,-1 0,1-27,-1 27,-76 0,51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2024/6/8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4C5B98E-B881-44C6-965E-C4CBF4BD5DE0}" type="datetimeFigureOut">
              <a:rPr kumimoji="1" lang="ja-JP" altLang="en-US" smtClean="0"/>
              <a:t>2024/6/8</a:t>
            </a:fld>
            <a:endParaRPr kumimoji="1" lang="ja-JP" alt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kumimoji="1" lang="ja-JP" alt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261B85B-3F11-4807-BF0A-089ABAB91E6D}" type="slidenum">
              <a:rPr kumimoji="1" lang="ja-JP" altLang="en-US" smtClean="0"/>
              <a:t>‹#›</a:t>
            </a:fld>
            <a:endParaRPr kumimoji="1" lang="ja-JP"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付プレースホルダ 3"/>
          <p:cNvSpPr>
            <a:spLocks noGrp="1"/>
          </p:cNvSpPr>
          <p:nvPr>
            <p:ph type="dt" sz="half" idx="10"/>
          </p:nvPr>
        </p:nvSpPr>
        <p:spPr/>
        <p:txBody>
          <a:bodyPr/>
          <a:lstStyle/>
          <a:p>
            <a:fld id="{760FBDFE-C587-4B4C-A407-44438C67B59E}" type="datetimeFigureOut">
              <a:rPr lang="en-US" altLang="ja-JP" smtClean="0"/>
              <a:t>6/8/24</a:t>
            </a:fld>
            <a:endParaRPr lang="ja-JP"/>
          </a:p>
        </p:txBody>
      </p:sp>
      <p:sp>
        <p:nvSpPr>
          <p:cNvPr id="5" name="フッタープレースホルダ 4"/>
          <p:cNvSpPr>
            <a:spLocks noGrp="1"/>
          </p:cNvSpPr>
          <p:nvPr>
            <p:ph type="ftr" sz="quarter" idx="11"/>
          </p:nvPr>
        </p:nvSpPr>
        <p:spPr/>
        <p:txBody>
          <a:bodyPr/>
          <a:lstStyle/>
          <a:p>
            <a:endParaRPr lang="ja-JP"/>
          </a:p>
        </p:txBody>
      </p:sp>
      <p:sp>
        <p:nvSpPr>
          <p:cNvPr id="6" name="スライド番号プレースホルダ 5"/>
          <p:cNvSpPr>
            <a:spLocks noGrp="1"/>
          </p:cNvSpPr>
          <p:nvPr>
            <p:ph type="sldNum" sz="quarter" idx="12"/>
          </p:nvPr>
        </p:nvSpPr>
        <p:spPr/>
        <p:txBody>
          <a:bodyPr/>
          <a:lstStyle/>
          <a:p>
            <a:fld id="{49AE70B2-8BF9-45C0-BB95-33D1B9D3A854}" type="slidenum">
              <a:rPr lang="en-US" altLang="ja-JP" smtClean="0"/>
              <a:t>‹#›</a:t>
            </a:fld>
            <a:endParaRPr lang="ja-JP"/>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付プレースホルダ 3"/>
          <p:cNvSpPr>
            <a:spLocks noGrp="1"/>
          </p:cNvSpPr>
          <p:nvPr>
            <p:ph type="dt" sz="half" idx="10"/>
          </p:nvPr>
        </p:nvSpPr>
        <p:spPr/>
        <p:txBody>
          <a:bodyPr/>
          <a:lstStyle/>
          <a:p>
            <a:pPr lvl="0"/>
            <a:endParaRPr lang="ja-JP" altLang="en-US">
              <a:latin typeface="Arial" panose="020B0604020202020204" pitchFamily="34" charset="0"/>
            </a:endParaRPr>
          </a:p>
        </p:txBody>
      </p:sp>
      <p:sp>
        <p:nvSpPr>
          <p:cNvPr id="5" name="フッタープレースホルダ 4"/>
          <p:cNvSpPr>
            <a:spLocks noGrp="1"/>
          </p:cNvSpPr>
          <p:nvPr>
            <p:ph type="ftr" sz="quarter" idx="11"/>
          </p:nvPr>
        </p:nvSpPr>
        <p:spPr/>
        <p:txBody>
          <a:bodyPr/>
          <a:lstStyle/>
          <a:p>
            <a:pPr lvl="0"/>
            <a:endParaRPr lang="ja-JP" altLang="en-US">
              <a:latin typeface="Arial" panose="020B0604020202020204" pitchFamily="34" charset="0"/>
            </a:endParaRPr>
          </a:p>
        </p:txBody>
      </p:sp>
      <p:sp>
        <p:nvSpPr>
          <p:cNvPr id="6" name="スライド番号プレースホルダ 5"/>
          <p:cNvSpPr>
            <a:spLocks noGrp="1"/>
          </p:cNvSpPr>
          <p:nvPr>
            <p:ph type="sldNum" sz="quarter" idx="12"/>
          </p:nvPr>
        </p:nvSpPr>
        <p:spPr/>
        <p:txBody>
          <a:bodyPr/>
          <a:lstStyle/>
          <a:p>
            <a:pPr lvl="0"/>
            <a:fld id="{9A0DB2DC-4C9A-4742-B13C-FB6460FD3503}" type="slidenum">
              <a:rPr lang="ja-JP" altLang="en-US">
                <a:latin typeface="Arial" panose="020B0604020202020204" pitchFamily="34" charset="0"/>
              </a:rPr>
              <a:t>‹#›</a:t>
            </a:fld>
            <a:endParaRPr lang="ja-JP" altLang="en-US">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付プレースホルダ 3"/>
          <p:cNvSpPr>
            <a:spLocks noGrp="1"/>
          </p:cNvSpPr>
          <p:nvPr>
            <p:ph type="dt" sz="half" idx="10"/>
          </p:nvPr>
        </p:nvSpPr>
        <p:spPr/>
        <p:txBody>
          <a:bodyPr/>
          <a:lstStyle/>
          <a:p>
            <a:fld id="{14C5B98E-B881-44C6-965E-C4CBF4BD5DE0}" type="datetimeFigureOut">
              <a:rPr kumimoji="1" lang="ja-JP" altLang="en-US" smtClean="0"/>
              <a:t>2024/6/8</a:t>
            </a:fld>
            <a:endParaRPr kumimoji="1" lang="ja-JP" altLang="en-US"/>
          </a:p>
        </p:txBody>
      </p:sp>
      <p:sp>
        <p:nvSpPr>
          <p:cNvPr id="5" name="フッター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日付プレースホルダ 3"/>
          <p:cNvSpPr>
            <a:spLocks noGrp="1"/>
          </p:cNvSpPr>
          <p:nvPr>
            <p:ph type="dt" sz="half" idx="10"/>
          </p:nvPr>
        </p:nvSpPr>
        <p:spPr/>
        <p:txBody>
          <a:bodyPr/>
          <a:lstStyle/>
          <a:p>
            <a:fld id="{14C5B98E-B881-44C6-965E-C4CBF4BD5DE0}" type="datetimeFigureOut">
              <a:rPr kumimoji="1" lang="ja-JP" altLang="en-US" smtClean="0"/>
              <a:t>2024/6/8</a:t>
            </a:fld>
            <a:endParaRPr kumimoji="1" lang="ja-JP" altLang="en-US"/>
          </a:p>
        </p:txBody>
      </p:sp>
      <p:sp>
        <p:nvSpPr>
          <p:cNvPr id="5" name="フッター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 4"/>
          <p:cNvSpPr>
            <a:spLocks noGrp="1"/>
          </p:cNvSpPr>
          <p:nvPr>
            <p:ph type="dt" sz="half" idx="10"/>
          </p:nvPr>
        </p:nvSpPr>
        <p:spPr/>
        <p:txBody>
          <a:bodyPr/>
          <a:lstStyle/>
          <a:p>
            <a:fld id="{14C5B98E-B881-44C6-965E-C4CBF4BD5DE0}" type="datetimeFigureOut">
              <a:rPr kumimoji="1" lang="ja-JP" altLang="en-US" smtClean="0"/>
              <a:t>2024/6/8</a:t>
            </a:fld>
            <a:endParaRPr kumimoji="1" lang="ja-JP" altLang="en-US"/>
          </a:p>
        </p:txBody>
      </p:sp>
      <p:sp>
        <p:nvSpPr>
          <p:cNvPr id="6" name="フッター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日付プレースホルダ 6"/>
          <p:cNvSpPr>
            <a:spLocks noGrp="1"/>
          </p:cNvSpPr>
          <p:nvPr>
            <p:ph type="dt" sz="half" idx="10"/>
          </p:nvPr>
        </p:nvSpPr>
        <p:spPr/>
        <p:txBody>
          <a:bodyPr/>
          <a:lstStyle/>
          <a:p>
            <a:fld id="{14C5B98E-B881-44C6-965E-C4CBF4BD5DE0}" type="datetimeFigureOut">
              <a:rPr kumimoji="1" lang="ja-JP" altLang="en-US" smtClean="0"/>
              <a:t>2024/6/8</a:t>
            </a:fld>
            <a:endParaRPr kumimoji="1" lang="ja-JP" altLang="en-US"/>
          </a:p>
        </p:txBody>
      </p:sp>
      <p:sp>
        <p:nvSpPr>
          <p:cNvPr id="8" name="フッター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日付プレースホルダ 2"/>
          <p:cNvSpPr>
            <a:spLocks noGrp="1"/>
          </p:cNvSpPr>
          <p:nvPr>
            <p:ph type="dt" sz="half" idx="10"/>
          </p:nvPr>
        </p:nvSpPr>
        <p:spPr/>
        <p:txBody>
          <a:bodyPr/>
          <a:lstStyle/>
          <a:p>
            <a:fld id="{14C5B98E-B881-44C6-965E-C4CBF4BD5DE0}" type="datetimeFigureOut">
              <a:rPr kumimoji="1" lang="ja-JP" altLang="en-US" smtClean="0"/>
              <a:t>2024/6/8</a:t>
            </a:fld>
            <a:endParaRPr kumimoji="1" lang="ja-JP" altLang="en-US"/>
          </a:p>
        </p:txBody>
      </p:sp>
      <p:sp>
        <p:nvSpPr>
          <p:cNvPr id="4" name="フッター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C5B98E-B881-44C6-965E-C4CBF4BD5DE0}" type="datetimeFigureOut">
              <a:rPr kumimoji="1" lang="ja-JP" altLang="en-US" smtClean="0"/>
              <a:t>2024/6/8</a:t>
            </a:fld>
            <a:endParaRPr kumimoji="1" lang="ja-JP" altLang="en-US"/>
          </a:p>
        </p:txBody>
      </p:sp>
      <p:sp>
        <p:nvSpPr>
          <p:cNvPr id="3" name="フッター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日付プレースホルダ 4"/>
          <p:cNvSpPr>
            <a:spLocks noGrp="1"/>
          </p:cNvSpPr>
          <p:nvPr>
            <p:ph type="dt" sz="half" idx="10"/>
          </p:nvPr>
        </p:nvSpPr>
        <p:spPr/>
        <p:txBody>
          <a:bodyPr/>
          <a:lstStyle/>
          <a:p>
            <a:pPr lvl="0"/>
            <a:endParaRPr lang="ja-JP" altLang="en-US">
              <a:latin typeface="Arial" panose="020B0604020202020204" pitchFamily="34" charset="0"/>
            </a:endParaRPr>
          </a:p>
        </p:txBody>
      </p:sp>
      <p:sp>
        <p:nvSpPr>
          <p:cNvPr id="6" name="フッタープレースホルダ 5"/>
          <p:cNvSpPr>
            <a:spLocks noGrp="1"/>
          </p:cNvSpPr>
          <p:nvPr>
            <p:ph type="ftr" sz="quarter" idx="11"/>
          </p:nvPr>
        </p:nvSpPr>
        <p:spPr/>
        <p:txBody>
          <a:bodyPr/>
          <a:lstStyle/>
          <a:p>
            <a:pPr lvl="0"/>
            <a:endParaRPr lang="ja-JP" altLang="en-US">
              <a:latin typeface="Arial" panose="020B0604020202020204" pitchFamily="34" charset="0"/>
            </a:endParaRPr>
          </a:p>
        </p:txBody>
      </p:sp>
      <p:sp>
        <p:nvSpPr>
          <p:cNvPr id="7" name="スライド番号プレースホルダ 6"/>
          <p:cNvSpPr>
            <a:spLocks noGrp="1"/>
          </p:cNvSpPr>
          <p:nvPr>
            <p:ph type="sldNum" sz="quarter" idx="12"/>
          </p:nvPr>
        </p:nvSpPr>
        <p:spPr/>
        <p:txBody>
          <a:bodyPr/>
          <a:lstStyle/>
          <a:p>
            <a:pPr lvl="0"/>
            <a:fld id="{9A0DB2DC-4C9A-4742-B13C-FB6460FD3503}" type="slidenum">
              <a:rPr lang="ja-JP" altLang="en-US">
                <a:latin typeface="Arial" panose="020B0604020202020204" pitchFamily="34" charset="0"/>
              </a:rPr>
              <a:t>‹#›</a:t>
            </a:fld>
            <a:endParaRPr lang="ja-JP" altLang="en-US">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日付プレースホルダ 4"/>
          <p:cNvSpPr>
            <a:spLocks noGrp="1"/>
          </p:cNvSpPr>
          <p:nvPr>
            <p:ph type="dt" sz="half" idx="10"/>
          </p:nvPr>
        </p:nvSpPr>
        <p:spPr/>
        <p:txBody>
          <a:bodyPr/>
          <a:lstStyle/>
          <a:p>
            <a:fld id="{14C5B98E-B881-44C6-965E-C4CBF4BD5DE0}" type="datetimeFigureOut">
              <a:rPr kumimoji="1" lang="ja-JP" altLang="en-US" smtClean="0"/>
              <a:t>2024/6/8</a:t>
            </a:fld>
            <a:endParaRPr kumimoji="1" lang="ja-JP" altLang="en-US"/>
          </a:p>
        </p:txBody>
      </p:sp>
      <p:sp>
        <p:nvSpPr>
          <p:cNvPr id="6" name="フッター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4C5B98E-B881-44C6-965E-C4CBF4BD5DE0}" type="datetimeFigureOut">
              <a:rPr kumimoji="1" lang="ja-JP" altLang="en-US" smtClean="0"/>
              <a:t>2024/6/8</a:t>
            </a:fld>
            <a:endParaRPr kumimoji="1" lang="ja-JP" alt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kumimoji="1" lang="ja-JP" alt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261B85B-3F11-4807-BF0A-089ABAB91E6D}"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ustomXml" Target="../ink/ink19.xml"/><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ustomXml" Target="../ink/ink18.xml"/><Relationship Id="rId5" Type="http://schemas.openxmlformats.org/officeDocument/2006/relationships/customXml" Target="../ink/ink15.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customXml" Target="../ink/ink17.xml"/><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26.xml"/><Relationship Id="rId26" Type="http://schemas.openxmlformats.org/officeDocument/2006/relationships/image" Target="../media/image38.png"/><Relationship Id="rId39" Type="http://schemas.openxmlformats.org/officeDocument/2006/relationships/customXml" Target="../ink/ink41.xml"/><Relationship Id="rId21" Type="http://schemas.openxmlformats.org/officeDocument/2006/relationships/customXml" Target="../ink/ink28.xml"/><Relationship Id="rId34" Type="http://schemas.openxmlformats.org/officeDocument/2006/relationships/image" Target="../media/image40.png"/><Relationship Id="rId42" Type="http://schemas.openxmlformats.org/officeDocument/2006/relationships/image" Target="../media/image41.png"/><Relationship Id="rId7" Type="http://schemas.openxmlformats.org/officeDocument/2006/relationships/image" Target="../media/image30.png"/><Relationship Id="rId2" Type="http://schemas.openxmlformats.org/officeDocument/2006/relationships/tags" Target="../tags/tag6.xml"/><Relationship Id="rId16" Type="http://schemas.openxmlformats.org/officeDocument/2006/relationships/customXml" Target="../ink/ink24.xml"/><Relationship Id="rId20" Type="http://schemas.openxmlformats.org/officeDocument/2006/relationships/image" Target="../media/image35.png"/><Relationship Id="rId29" Type="http://schemas.openxmlformats.org/officeDocument/2006/relationships/customXml" Target="../ink/ink33.xml"/><Relationship Id="rId41" Type="http://schemas.openxmlformats.org/officeDocument/2006/relationships/customXml" Target="../ink/ink43.xml"/><Relationship Id="rId1" Type="http://schemas.openxmlformats.org/officeDocument/2006/relationships/tags" Target="../tags/tag5.xml"/><Relationship Id="rId6" Type="http://schemas.openxmlformats.org/officeDocument/2006/relationships/image" Target="../media/image29.png"/><Relationship Id="rId11" Type="http://schemas.openxmlformats.org/officeDocument/2006/relationships/image" Target="../media/image33.png"/><Relationship Id="rId24" Type="http://schemas.openxmlformats.org/officeDocument/2006/relationships/image" Target="../media/image37.png"/><Relationship Id="rId32" Type="http://schemas.openxmlformats.org/officeDocument/2006/relationships/customXml" Target="../ink/ink35.xml"/><Relationship Id="rId37" Type="http://schemas.openxmlformats.org/officeDocument/2006/relationships/customXml" Target="../ink/ink39.xml"/><Relationship Id="rId40" Type="http://schemas.openxmlformats.org/officeDocument/2006/relationships/customXml" Target="../ink/ink42.xml"/><Relationship Id="rId5" Type="http://schemas.openxmlformats.org/officeDocument/2006/relationships/image" Target="../media/image22.png"/><Relationship Id="rId15" Type="http://schemas.openxmlformats.org/officeDocument/2006/relationships/image" Target="../media/image34.png"/><Relationship Id="rId23" Type="http://schemas.openxmlformats.org/officeDocument/2006/relationships/customXml" Target="../ink/ink29.xml"/><Relationship Id="rId28" Type="http://schemas.openxmlformats.org/officeDocument/2006/relationships/customXml" Target="../ink/ink32.xml"/><Relationship Id="rId36" Type="http://schemas.openxmlformats.org/officeDocument/2006/relationships/customXml" Target="../ink/ink38.xml"/><Relationship Id="rId10" Type="http://schemas.openxmlformats.org/officeDocument/2006/relationships/customXml" Target="../ink/ink21.xml"/><Relationship Id="rId19" Type="http://schemas.openxmlformats.org/officeDocument/2006/relationships/customXml" Target="../ink/ink27.xml"/><Relationship Id="rId31" Type="http://schemas.openxmlformats.org/officeDocument/2006/relationships/customXml" Target="../ink/ink34.xml"/><Relationship Id="rId44" Type="http://schemas.openxmlformats.org/officeDocument/2006/relationships/image" Target="../media/image42.png"/><Relationship Id="rId4" Type="http://schemas.openxmlformats.org/officeDocument/2006/relationships/slideLayout" Target="../slideLayouts/slideLayout2.xml"/><Relationship Id="rId9" Type="http://schemas.openxmlformats.org/officeDocument/2006/relationships/image" Target="../media/image32.png"/><Relationship Id="rId14" Type="http://schemas.openxmlformats.org/officeDocument/2006/relationships/customXml" Target="../ink/ink23.xml"/><Relationship Id="rId22" Type="http://schemas.openxmlformats.org/officeDocument/2006/relationships/image" Target="../media/image36.png"/><Relationship Id="rId27" Type="http://schemas.openxmlformats.org/officeDocument/2006/relationships/customXml" Target="../ink/ink31.xml"/><Relationship Id="rId30" Type="http://schemas.openxmlformats.org/officeDocument/2006/relationships/image" Target="../media/image39.png"/><Relationship Id="rId35" Type="http://schemas.openxmlformats.org/officeDocument/2006/relationships/customXml" Target="../ink/ink37.xml"/><Relationship Id="rId43" Type="http://schemas.openxmlformats.org/officeDocument/2006/relationships/customXml" Target="../ink/ink44.xml"/><Relationship Id="rId8" Type="http://schemas.openxmlformats.org/officeDocument/2006/relationships/customXml" Target="../ink/ink20.xml"/><Relationship Id="rId3" Type="http://schemas.openxmlformats.org/officeDocument/2006/relationships/tags" Target="../tags/tag7.xml"/><Relationship Id="rId12" Type="http://schemas.openxmlformats.org/officeDocument/2006/relationships/customXml" Target="../ink/ink22.xml"/><Relationship Id="rId17" Type="http://schemas.openxmlformats.org/officeDocument/2006/relationships/customXml" Target="../ink/ink25.xml"/><Relationship Id="rId25" Type="http://schemas.openxmlformats.org/officeDocument/2006/relationships/customXml" Target="../ink/ink30.xml"/><Relationship Id="rId33" Type="http://schemas.openxmlformats.org/officeDocument/2006/relationships/customXml" Target="../ink/ink36.xml"/><Relationship Id="rId38" Type="http://schemas.openxmlformats.org/officeDocument/2006/relationships/customXml" Target="../ink/ink40.xml"/></Relationships>
</file>

<file path=ppt/slides/_rels/slide13.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48.png"/><Relationship Id="rId3" Type="http://schemas.openxmlformats.org/officeDocument/2006/relationships/image" Target="../media/image31.png"/><Relationship Id="rId7" Type="http://schemas.openxmlformats.org/officeDocument/2006/relationships/image" Target="../media/image45.png"/><Relationship Id="rId12" Type="http://schemas.openxmlformats.org/officeDocument/2006/relationships/customXml" Target="../ink/ink4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customXml" Target="../ink/ink46.xm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customXml" Target="../ink/ink48.xml"/><Relationship Id="rId4" Type="http://schemas.openxmlformats.org/officeDocument/2006/relationships/customXml" Target="../ink/ink45.xm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thleticfamily.jaaf.or.j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png"/><Relationship Id="rId18" Type="http://schemas.openxmlformats.org/officeDocument/2006/relationships/customXml" Target="../ink/ink9.xml"/><Relationship Id="rId3" Type="http://schemas.openxmlformats.org/officeDocument/2006/relationships/customXml" Target="../ink/ink1.xml"/><Relationship Id="rId21" Type="http://schemas.openxmlformats.org/officeDocument/2006/relationships/image" Target="../media/image15.png"/><Relationship Id="rId7" Type="http://schemas.openxmlformats.org/officeDocument/2006/relationships/customXml" Target="../ink/ink3.xml"/><Relationship Id="rId12" Type="http://schemas.openxmlformats.org/officeDocument/2006/relationships/customXml" Target="../ink/ink6.xml"/><Relationship Id="rId17" Type="http://schemas.openxmlformats.org/officeDocument/2006/relationships/image" Target="../media/image13.png"/><Relationship Id="rId2" Type="http://schemas.openxmlformats.org/officeDocument/2006/relationships/image" Target="../media/image6.jpeg"/><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0.png"/><Relationship Id="rId24" Type="http://schemas.openxmlformats.org/officeDocument/2006/relationships/customXml" Target="../ink/ink12.xml"/><Relationship Id="rId5" Type="http://schemas.openxmlformats.org/officeDocument/2006/relationships/customXml" Target="../ink/ink2.xml"/><Relationship Id="rId15" Type="http://schemas.openxmlformats.org/officeDocument/2006/relationships/image" Target="../media/image12.png"/><Relationship Id="rId23" Type="http://schemas.openxmlformats.org/officeDocument/2006/relationships/image" Target="../media/image16.png"/><Relationship Id="rId10" Type="http://schemas.openxmlformats.org/officeDocument/2006/relationships/customXml" Target="../ink/ink5.xml"/><Relationship Id="rId19"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customXml" Target="../ink/ink7.xml"/><Relationship Id="rId22" Type="http://schemas.openxmlformats.org/officeDocument/2006/relationships/customXml" Target="../ink/ink1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customXml" Target="../ink/ink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365" y="1122680"/>
            <a:ext cx="9144635" cy="1381760"/>
          </a:xfrm>
        </p:spPr>
        <p:txBody>
          <a:bodyPr>
            <a:normAutofit/>
            <a:scene3d>
              <a:camera prst="orthographicFront"/>
              <a:lightRig rig="threePt" dir="t"/>
            </a:scene3d>
          </a:bodyPr>
          <a:lstStyle/>
          <a:p>
            <a:r>
              <a:rPr lang="ja-JP" altLang="en-US" sz="3600">
                <a:solidFill>
                  <a:schemeClr val="tx1"/>
                </a:solidFill>
                <a:effectLst>
                  <a:outerShdw blurRad="38100" dist="19050" dir="2700000" algn="tl" rotWithShape="0">
                    <a:schemeClr val="dk1">
                      <a:alpha val="40000"/>
                    </a:schemeClr>
                  </a:outerShdw>
                </a:effectLst>
                <a:latin typeface="HGP創英ﾌﾟﾚｾﾞﾝｽEB" panose="02020800000000000000" charset="-128"/>
                <a:ea typeface="HGP創英ﾌﾟﾚｾﾞﾝｽEB" panose="02020800000000000000" charset="-128"/>
                <a:cs typeface="HGP創英ﾌﾟﾚｾﾞﾝｽEB" panose="02020800000000000000" charset="-128"/>
              </a:rPr>
              <a:t>秩父宮賜杯</a:t>
            </a:r>
            <a:br>
              <a:rPr lang="ja-JP" altLang="en-US" sz="3600">
                <a:solidFill>
                  <a:schemeClr val="tx1"/>
                </a:solidFill>
                <a:effectLst>
                  <a:outerShdw blurRad="38100" dist="19050" dir="2700000" algn="tl" rotWithShape="0">
                    <a:schemeClr val="dk1">
                      <a:alpha val="40000"/>
                    </a:schemeClr>
                  </a:outerShdw>
                </a:effectLst>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3600">
                <a:solidFill>
                  <a:schemeClr val="tx1"/>
                </a:solidFill>
                <a:effectLst>
                  <a:outerShdw blurRad="38100" dist="19050" dir="2700000" algn="tl" rotWithShape="0">
                    <a:schemeClr val="dk1">
                      <a:alpha val="40000"/>
                    </a:schemeClr>
                  </a:outerShdw>
                </a:effectLst>
                <a:latin typeface="HGP創英ﾌﾟﾚｾﾞﾝｽEB" panose="02020800000000000000" charset="-128"/>
                <a:ea typeface="HGP創英ﾌﾟﾚｾﾞﾝｽEB" panose="02020800000000000000" charset="-128"/>
                <a:cs typeface="HGP創英ﾌﾟﾚｾﾞﾝｽEB" panose="02020800000000000000" charset="-128"/>
              </a:rPr>
              <a:t>第</a:t>
            </a:r>
            <a:r>
              <a:rPr lang="en-US" altLang="ja-JP" sz="3600">
                <a:solidFill>
                  <a:schemeClr val="tx1"/>
                </a:solidFill>
                <a:effectLst>
                  <a:outerShdw blurRad="38100" dist="19050" dir="2700000" algn="tl" rotWithShape="0">
                    <a:schemeClr val="dk1">
                      <a:alpha val="40000"/>
                    </a:schemeClr>
                  </a:outerShdw>
                </a:effectLst>
                <a:latin typeface="HGP創英ﾌﾟﾚｾﾞﾝｽEB" panose="02020800000000000000" charset="-128"/>
                <a:ea typeface="HGP創英ﾌﾟﾚｾﾞﾝｽEB" panose="02020800000000000000" charset="-128"/>
                <a:cs typeface="HGP創英ﾌﾟﾚｾﾞﾝｽEB" panose="02020800000000000000" charset="-128"/>
              </a:rPr>
              <a:t>77</a:t>
            </a:r>
            <a:r>
              <a:rPr lang="ja-JP" altLang="en-US" sz="3600">
                <a:solidFill>
                  <a:schemeClr val="tx1"/>
                </a:solidFill>
                <a:effectLst>
                  <a:outerShdw blurRad="38100" dist="19050" dir="2700000" algn="tl" rotWithShape="0">
                    <a:schemeClr val="dk1">
                      <a:alpha val="40000"/>
                    </a:schemeClr>
                  </a:outerShdw>
                </a:effectLst>
                <a:latin typeface="HGP創英ﾌﾟﾚｾﾞﾝｽEB" panose="02020800000000000000" charset="-128"/>
                <a:ea typeface="HGP創英ﾌﾟﾚｾﾞﾝｽEB" panose="02020800000000000000" charset="-128"/>
                <a:cs typeface="HGP創英ﾌﾟﾚｾﾞﾝｽEB" panose="02020800000000000000" charset="-128"/>
              </a:rPr>
              <a:t>回西日本学生陸上競技対校選手権大会</a:t>
            </a:r>
          </a:p>
        </p:txBody>
      </p:sp>
      <p:sp>
        <p:nvSpPr>
          <p:cNvPr id="3" name="サブタイトル 2"/>
          <p:cNvSpPr>
            <a:spLocks noGrp="1"/>
          </p:cNvSpPr>
          <p:nvPr>
            <p:ph type="subTitle" idx="1"/>
          </p:nvPr>
        </p:nvSpPr>
        <p:spPr>
          <a:xfrm>
            <a:off x="1523365" y="2710815"/>
            <a:ext cx="9144635" cy="2546985"/>
          </a:xfrm>
        </p:spPr>
        <p:txBody>
          <a:bodyPr/>
          <a:lstStyle/>
          <a:p>
            <a:endParaRPr lang="ja-JP" altLang="en-US"/>
          </a:p>
          <a:p>
            <a:endParaRPr lang="ja-JP" altLang="en-US" sz="400"/>
          </a:p>
          <a:p>
            <a:r>
              <a:rPr lang="ja-JP" altLang="en-US" sz="5400">
                <a:solidFill>
                  <a:schemeClr val="tx1"/>
                </a:solidFill>
                <a:effectLst>
                  <a:outerShdw blurRad="38100" dist="19050" dir="2700000" algn="tl" rotWithShape="0">
                    <a:schemeClr val="dk1">
                      <a:alpha val="40000"/>
                    </a:schemeClr>
                  </a:outerShdw>
                </a:effectLst>
                <a:latin typeface="HGP創英ﾌﾟﾚｾﾞﾝｽEB" panose="02020800000000000000" charset="-128"/>
                <a:ea typeface="HGP創英ﾌﾟﾚｾﾞﾝｽEB" panose="02020800000000000000" charset="-128"/>
              </a:rPr>
              <a:t>エントリー方法について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0530" y="607695"/>
            <a:ext cx="10972800" cy="582613"/>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⑥出場選手の記録入力（混成種目）</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・混成種目の場合は各種目の記録も入力してください。</a:t>
            </a:r>
          </a:p>
        </p:txBody>
      </p:sp>
      <p:pic>
        <p:nvPicPr>
          <p:cNvPr id="4" name="コンテンツプレースホルダ 3"/>
          <p:cNvPicPr>
            <a:picLocks noGrp="1" noChangeAspect="1"/>
          </p:cNvPicPr>
          <p:nvPr>
            <p:ph idx="1"/>
            <p:custDataLst>
              <p:tags r:id="rId1"/>
            </p:custDataLst>
          </p:nvPr>
        </p:nvPicPr>
        <p:blipFill>
          <a:blip r:embed="rId3"/>
          <a:stretch>
            <a:fillRect/>
          </a:stretch>
        </p:blipFill>
        <p:spPr>
          <a:xfrm>
            <a:off x="814070" y="1670685"/>
            <a:ext cx="8138160" cy="4953000"/>
          </a:xfrm>
          <a:prstGeom prst="rect">
            <a:avLst/>
          </a:prstGeom>
        </p:spPr>
      </p:pic>
      <p:cxnSp>
        <p:nvCxnSpPr>
          <p:cNvPr id="6" name="直線コネクタ 5"/>
          <p:cNvCxnSpPr/>
          <p:nvPr/>
        </p:nvCxnSpPr>
        <p:spPr>
          <a:xfrm>
            <a:off x="1071245" y="4411345"/>
            <a:ext cx="2035810" cy="0"/>
          </a:xfrm>
          <a:prstGeom prst="line">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p:spPr>
      </p:cxnSp>
      <p:cxnSp>
        <p:nvCxnSpPr>
          <p:cNvPr id="7" name="直線コネクタ 6"/>
          <p:cNvCxnSpPr/>
          <p:nvPr/>
        </p:nvCxnSpPr>
        <p:spPr>
          <a:xfrm>
            <a:off x="3096895" y="4431030"/>
            <a:ext cx="10160" cy="1926590"/>
          </a:xfrm>
          <a:prstGeom prst="line">
            <a:avLst/>
          </a:prstGeom>
          <a:gradFill rotWithShape="0">
            <a:gsLst>
              <a:gs pos="0">
                <a:schemeClr val="accent1"/>
              </a:gs>
              <a:gs pos="100000">
                <a:schemeClr val="accent2"/>
              </a:gs>
            </a:gsLst>
            <a:lin ang="5400000" scaled="1"/>
          </a:gradFill>
          <a:ln w="28575" cap="flat" cmpd="sng" algn="ctr">
            <a:solidFill>
              <a:srgbClr val="FFFF00"/>
            </a:solidFill>
            <a:prstDash val="solid"/>
            <a:round/>
            <a:headEnd type="none" w="med" len="med"/>
            <a:tailEnd type="none" w="med" len="med"/>
          </a:ln>
        </p:spPr>
      </p:cxnSp>
      <p:cxnSp>
        <p:nvCxnSpPr>
          <p:cNvPr id="8" name="直線コネクタ 7"/>
          <p:cNvCxnSpPr/>
          <p:nvPr/>
        </p:nvCxnSpPr>
        <p:spPr>
          <a:xfrm flipV="1">
            <a:off x="1021715" y="6327775"/>
            <a:ext cx="2075180" cy="9525"/>
          </a:xfrm>
          <a:prstGeom prst="line">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p:spPr>
      </p:cxnSp>
      <p:cxnSp>
        <p:nvCxnSpPr>
          <p:cNvPr id="9" name="直線コネクタ 8"/>
          <p:cNvCxnSpPr/>
          <p:nvPr/>
        </p:nvCxnSpPr>
        <p:spPr>
          <a:xfrm>
            <a:off x="1051560" y="4431030"/>
            <a:ext cx="0" cy="1976120"/>
          </a:xfrm>
          <a:prstGeom prst="line">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59105"/>
            <a:ext cx="10972800" cy="582613"/>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⑦申込</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t>・記録を手打ちした場合は記録証と相違がないか、再度確認し「申込む」を押してください。</a:t>
            </a:r>
            <a:b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t>・受付が完了すると登録したメールアドレスに、受付内容が記載されたメールが送られます。</a:t>
            </a:r>
            <a:b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t>エントリー期間は2024年</a:t>
            </a:r>
            <a:r>
              <a:rPr lang="en-US" altLang="ja-JP" sz="1400">
                <a:latin typeface="HGP創英ﾌﾟﾚｾﾞﾝｽEB" panose="02020800000000000000" charset="-128"/>
                <a:ea typeface="HGP創英ﾌﾟﾚｾﾞﾝｽEB" panose="02020800000000000000" charset="-128"/>
                <a:cs typeface="HGP創英ﾌﾟﾚｾﾞﾝｽEB" panose="02020800000000000000" charset="-128"/>
              </a:rPr>
              <a:t>6</a:t>
            </a:r>
            <a: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t>月</a:t>
            </a:r>
            <a:r>
              <a:rPr lang="en-US" altLang="ja-JP" sz="1400">
                <a:latin typeface="HGP創英ﾌﾟﾚｾﾞﾝｽEB" panose="02020800000000000000" charset="-128"/>
                <a:ea typeface="HGP創英ﾌﾟﾚｾﾞﾝｽEB" panose="02020800000000000000" charset="-128"/>
                <a:cs typeface="HGP創英ﾌﾟﾚｾﾞﾝｽEB" panose="02020800000000000000" charset="-128"/>
              </a:rPr>
              <a:t>19</a:t>
            </a:r>
            <a: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t>日(水)</a:t>
            </a:r>
            <a:r>
              <a:rPr lang="en-US" altLang="ja-JP" sz="1400">
                <a:latin typeface="HGP創英ﾌﾟﾚｾﾞﾝｽEB" panose="02020800000000000000" charset="-128"/>
                <a:ea typeface="HGP創英ﾌﾟﾚｾﾞﾝｽEB" panose="02020800000000000000" charset="-128"/>
                <a:cs typeface="HGP創英ﾌﾟﾚｾﾞﾝｽEB" panose="02020800000000000000" charset="-128"/>
              </a:rPr>
              <a:t>23</a:t>
            </a:r>
            <a: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t>時</a:t>
            </a:r>
            <a:r>
              <a:rPr lang="en-US" altLang="ja-JP" sz="1400">
                <a:latin typeface="HGP創英ﾌﾟﾚｾﾞﾝｽEB" panose="02020800000000000000" charset="-128"/>
                <a:ea typeface="HGP創英ﾌﾟﾚｾﾞﾝｽEB" panose="02020800000000000000" charset="-128"/>
                <a:cs typeface="HGP創英ﾌﾟﾚｾﾞﾝｽEB" panose="02020800000000000000" charset="-128"/>
              </a:rPr>
              <a:t>59</a:t>
            </a:r>
            <a:r>
              <a:rPr lang="ja-JP" altLang="en-US" sz="1400">
                <a:latin typeface="HGP創英ﾌﾟﾚｾﾞﾝｽEB" panose="02020800000000000000" charset="-128"/>
                <a:ea typeface="HGP創英ﾌﾟﾚｾﾞﾝｽEB" panose="02020800000000000000" charset="-128"/>
                <a:cs typeface="HGP創英ﾌﾟﾚｾﾞﾝｽEB" panose="02020800000000000000" charset="-128"/>
              </a:rPr>
              <a:t>分までです。 </a:t>
            </a:r>
            <a:r>
              <a:rPr lang="ja-JP" altLang="en-US" sz="1400">
                <a:solidFill>
                  <a:srgbClr val="FF0000"/>
                </a:solidFill>
                <a:latin typeface="HGP創英ﾌﾟﾚｾﾞﾝｽEB" panose="02020800000000000000" charset="-128"/>
                <a:ea typeface="HGP創英ﾌﾟﾚｾﾞﾝｽEB" panose="02020800000000000000" charset="-128"/>
                <a:cs typeface="HGP創英ﾌﾟﾚｾﾞﾝｽEB" panose="02020800000000000000" charset="-128"/>
              </a:rPr>
              <a:t>それ以降の受付は認められません。</a:t>
            </a:r>
          </a:p>
        </p:txBody>
      </p:sp>
      <p:pic>
        <p:nvPicPr>
          <p:cNvPr id="4" name="コンテンツプレースホルダ 3" descr="スクリーンショット_5-6-2024_23316_athleticfamily.jaaf.or.jp"/>
          <p:cNvPicPr>
            <a:picLocks noGrp="1" noChangeAspect="1"/>
          </p:cNvPicPr>
          <p:nvPr>
            <p:ph idx="1"/>
          </p:nvPr>
        </p:nvPicPr>
        <p:blipFill>
          <a:blip r:embed="rId2"/>
          <a:stretch>
            <a:fillRect/>
          </a:stretch>
        </p:blipFill>
        <p:spPr>
          <a:xfrm>
            <a:off x="892175" y="1602105"/>
            <a:ext cx="7859395" cy="347408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インク 4"/>
              <p14:cNvContentPartPr/>
              <p14:nvPr/>
            </p14:nvContentPartPr>
            <p14:xfrm>
              <a:off x="1071880" y="3503930"/>
              <a:ext cx="209550" cy="80010"/>
            </p14:xfrm>
          </p:contentPart>
        </mc:Choice>
        <mc:Fallback xmlns="">
          <p:pic>
            <p:nvPicPr>
              <p:cNvPr id="5" name="インク 4"/>
            </p:nvPicPr>
            <p:blipFill>
              <a:blip r:embed="rId4"/>
            </p:blipFill>
            <p:spPr>
              <a:xfrm>
                <a:off x="1071880" y="3503930"/>
                <a:ext cx="209550" cy="8001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6" name="インク 5"/>
              <p14:cNvContentPartPr/>
              <p14:nvPr/>
            </p14:nvContentPartPr>
            <p14:xfrm>
              <a:off x="1101725" y="3503930"/>
              <a:ext cx="10795" cy="40005"/>
            </p14:xfrm>
          </p:contentPart>
        </mc:Choice>
        <mc:Fallback xmlns="">
          <p:pic>
            <p:nvPicPr>
              <p:cNvPr id="6" name="インク 5"/>
            </p:nvPicPr>
            <p:blipFill>
              <a:blip r:embed="rId6"/>
            </p:blipFill>
            <p:spPr>
              <a:xfrm>
                <a:off x="1101725" y="3503930"/>
                <a:ext cx="10795" cy="40005"/>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7" name="インク 6"/>
              <p14:cNvContentPartPr/>
              <p14:nvPr/>
            </p14:nvContentPartPr>
            <p14:xfrm>
              <a:off x="1082040" y="3513455"/>
              <a:ext cx="328295" cy="70485"/>
            </p14:xfrm>
          </p:contentPart>
        </mc:Choice>
        <mc:Fallback xmlns="">
          <p:pic>
            <p:nvPicPr>
              <p:cNvPr id="7" name="インク 6"/>
            </p:nvPicPr>
            <p:blipFill>
              <a:blip r:embed="rId8"/>
            </p:blipFill>
            <p:spPr>
              <a:xfrm>
                <a:off x="1082040" y="3513455"/>
                <a:ext cx="328295" cy="70485"/>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9" name="インク 8"/>
              <p14:cNvContentPartPr/>
              <p14:nvPr/>
            </p14:nvContentPartPr>
            <p14:xfrm>
              <a:off x="1032510" y="3434080"/>
              <a:ext cx="1906905" cy="209550"/>
            </p14:xfrm>
          </p:contentPart>
        </mc:Choice>
        <mc:Fallback xmlns="">
          <p:pic>
            <p:nvPicPr>
              <p:cNvPr id="9" name="インク 8"/>
            </p:nvPicPr>
            <p:blipFill>
              <a:blip r:embed="rId10"/>
            </p:blipFill>
            <p:spPr>
              <a:xfrm>
                <a:off x="1032510" y="3434080"/>
                <a:ext cx="1906905" cy="209550"/>
              </a:xfrm>
              <a:prstGeom prst="rect"/>
            </p:spPr>
          </p:pic>
        </mc:Fallback>
      </mc:AlternateContent>
      <mc:AlternateContent xmlns:mc="http://schemas.openxmlformats.org/markup-compatibility/2006" xmlns:p14="http://schemas.microsoft.com/office/powerpoint/2010/main">
        <mc:Choice Requires="p14">
          <p:contentPart p14:bwMode="auto" r:id="rId11">
            <p14:nvContentPartPr>
              <p14:cNvPr id="10" name="インク 9"/>
              <p14:cNvContentPartPr/>
              <p14:nvPr/>
            </p14:nvContentPartPr>
            <p14:xfrm>
              <a:off x="1042035" y="2739390"/>
              <a:ext cx="1420495" cy="149225"/>
            </p14:xfrm>
          </p:contentPart>
        </mc:Choice>
        <mc:Fallback xmlns="">
          <p:pic>
            <p:nvPicPr>
              <p:cNvPr id="10" name="インク 9"/>
            </p:nvPicPr>
            <p:blipFill>
              <a:blip r:embed="rId12"/>
            </p:blipFill>
            <p:spPr>
              <a:xfrm>
                <a:off x="1042035" y="2739390"/>
                <a:ext cx="1420495" cy="149225"/>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11" name="インク 10"/>
              <p14:cNvContentPartPr/>
              <p14:nvPr/>
            </p14:nvContentPartPr>
            <p14:xfrm>
              <a:off x="1568450" y="4029710"/>
              <a:ext cx="1033145" cy="576580"/>
            </p14:xfrm>
          </p:contentPart>
        </mc:Choice>
        <mc:Fallback xmlns="">
          <p:pic>
            <p:nvPicPr>
              <p:cNvPr id="11" name="インク 10"/>
            </p:nvPicPr>
            <p:blipFill>
              <a:blip r:embed="rId14"/>
            </p:blipFill>
            <p:spPr>
              <a:xfrm>
                <a:off x="1568450" y="4029710"/>
                <a:ext cx="1033145" cy="576580"/>
              </a:xfrm>
              <a:prstGeom prst="rect"/>
            </p:spPr>
          </p:pic>
        </mc:Fallback>
      </mc:AlternateContent>
      <p:sp>
        <p:nvSpPr>
          <p:cNvPr id="12" name="上矢印 11"/>
          <p:cNvSpPr/>
          <p:nvPr/>
        </p:nvSpPr>
        <p:spPr>
          <a:xfrm>
            <a:off x="2115820" y="4912995"/>
            <a:ext cx="485775" cy="493395"/>
          </a:xfrm>
          <a:prstGeom prst="up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3" name="テキストボックス 12"/>
          <p:cNvSpPr txBox="1"/>
          <p:nvPr/>
        </p:nvSpPr>
        <p:spPr>
          <a:xfrm>
            <a:off x="1824990" y="5713095"/>
            <a:ext cx="8563610" cy="953135"/>
          </a:xfrm>
          <a:prstGeom prst="rect">
            <a:avLst/>
          </a:prstGeom>
          <a:noFill/>
        </p:spPr>
        <p:txBody>
          <a:bodyPr wrap="square" rtlCol="0">
            <a:noAutofit/>
          </a:bodyPr>
          <a:lstStyle/>
          <a:p>
            <a:r>
              <a:rPr lang="ja-JP" altLang="en-US" sz="2400">
                <a:latin typeface="HGP創英ﾌﾟﾚｾﾞﾝｽEB" panose="02020800000000000000" charset="-128"/>
                <a:ea typeface="HGP創英ﾌﾟﾚｾﾞﾝｽEB" panose="02020800000000000000" charset="-128"/>
              </a:rPr>
              <a:t>ここまでで日本陸連エントリーシステムの受付は完了です。</a:t>
            </a:r>
          </a:p>
          <a:p>
            <a:endParaRPr lang="ja-JP" altLang="en-US" sz="2400">
              <a:latin typeface="HGP創英ﾌﾟﾚｾﾞﾝｽEB" panose="02020800000000000000" charset="-128"/>
              <a:ea typeface="HGP創英ﾌﾟﾚｾﾞﾝｽEB" panose="0202080000000000000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740" y="190500"/>
            <a:ext cx="11249660" cy="1882775"/>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⑧選手の追加、キャンセル、変更</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・再ログインもしくはホームに戻り、 [ エントリー済み大会一覧] から [ 申込済] を選択してください。</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次に[ 修正する] を選択してください。</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 [ 出場選手の記録入力に進む] を選択し、 ⑥出場選手 の記録入力を参考に入力し ⑦申込 に進んでください。・キャンセルの場合は選手のチェックを外し、追加で出場する場合は選手を選択してください。</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・申し込み担当者情報を修正する場合は、入力し直してください。</a:t>
            </a:r>
          </a:p>
        </p:txBody>
      </p:sp>
      <p:pic>
        <p:nvPicPr>
          <p:cNvPr id="4" name="コンテンツプレースホルダ 3"/>
          <p:cNvPicPr>
            <a:picLocks noGrp="1" noChangeAspect="1"/>
          </p:cNvPicPr>
          <p:nvPr>
            <p:ph idx="1"/>
            <p:custDataLst>
              <p:tags r:id="rId1"/>
            </p:custDataLst>
          </p:nvPr>
        </p:nvPicPr>
        <p:blipFill>
          <a:blip r:embed="rId5"/>
          <a:stretch>
            <a:fillRect/>
          </a:stretch>
        </p:blipFill>
        <p:spPr>
          <a:xfrm>
            <a:off x="212090" y="2477135"/>
            <a:ext cx="5038090" cy="1369695"/>
          </a:xfrm>
          <a:prstGeom prst="rect">
            <a:avLst/>
          </a:prstGeom>
        </p:spPr>
      </p:pic>
      <p:pic>
        <p:nvPicPr>
          <p:cNvPr id="5" name="図形 4"/>
          <p:cNvPicPr>
            <a:picLocks noChangeAspect="1"/>
          </p:cNvPicPr>
          <p:nvPr>
            <p:custDataLst>
              <p:tags r:id="rId2"/>
            </p:custDataLst>
          </p:nvPr>
        </p:nvPicPr>
        <p:blipFill>
          <a:blip r:embed="rId6"/>
          <a:srcRect t="-4197" r="28534"/>
          <a:stretch>
            <a:fillRect/>
          </a:stretch>
        </p:blipFill>
        <p:spPr>
          <a:xfrm>
            <a:off x="212090" y="4569460"/>
            <a:ext cx="5293995" cy="1896745"/>
          </a:xfrm>
          <a:prstGeom prst="rect">
            <a:avLst/>
          </a:prstGeom>
        </p:spPr>
      </p:pic>
      <p:sp>
        <p:nvSpPr>
          <p:cNvPr id="6" name="下矢印 5"/>
          <p:cNvSpPr/>
          <p:nvPr/>
        </p:nvSpPr>
        <p:spPr>
          <a:xfrm>
            <a:off x="2874645" y="3846830"/>
            <a:ext cx="486410" cy="565150"/>
          </a:xfrm>
          <a:prstGeom prst="down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7" name="上矢印 6"/>
          <p:cNvSpPr/>
          <p:nvPr/>
        </p:nvSpPr>
        <p:spPr>
          <a:xfrm>
            <a:off x="4224655" y="3640455"/>
            <a:ext cx="445770" cy="363855"/>
          </a:xfrm>
          <a:prstGeom prst="up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8" name="上矢印 7"/>
          <p:cNvSpPr/>
          <p:nvPr/>
        </p:nvSpPr>
        <p:spPr>
          <a:xfrm>
            <a:off x="1395095" y="6466205"/>
            <a:ext cx="297180" cy="313690"/>
          </a:xfrm>
          <a:prstGeom prst="up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右矢印 8"/>
          <p:cNvSpPr/>
          <p:nvPr/>
        </p:nvSpPr>
        <p:spPr>
          <a:xfrm>
            <a:off x="5847715" y="5131435"/>
            <a:ext cx="954405" cy="772160"/>
          </a:xfrm>
          <a:prstGeom prst="right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10" name="図形 9"/>
          <p:cNvPicPr>
            <a:picLocks noChangeAspect="1"/>
          </p:cNvPicPr>
          <p:nvPr>
            <p:custDataLst>
              <p:tags r:id="rId3"/>
            </p:custDataLst>
          </p:nvPr>
        </p:nvPicPr>
        <p:blipFill>
          <a:blip r:embed="rId7"/>
          <a:stretch>
            <a:fillRect/>
          </a:stretch>
        </p:blipFill>
        <p:spPr>
          <a:xfrm>
            <a:off x="6908800" y="3171825"/>
            <a:ext cx="4859655" cy="3491230"/>
          </a:xfrm>
          <a:prstGeom prst="rect">
            <a:avLst/>
          </a:prstGeom>
        </p:spPr>
      </p:pic>
      <mc:AlternateContent xmlns:mc="http://schemas.openxmlformats.org/markup-compatibility/2006" xmlns:p14="http://schemas.microsoft.com/office/powerpoint/2010/main">
        <mc:Choice Requires="p14">
          <p:contentPart p14:bwMode="auto" r:id="rId8">
            <p14:nvContentPartPr>
              <p14:cNvPr id="11" name="インク 10"/>
              <p14:cNvContentPartPr/>
              <p14:nvPr/>
            </p14:nvContentPartPr>
            <p14:xfrm>
              <a:off x="7352665" y="4774565"/>
              <a:ext cx="1906905" cy="90170"/>
            </p14:xfrm>
          </p:contentPart>
        </mc:Choice>
        <mc:Fallback xmlns="">
          <p:pic>
            <p:nvPicPr>
              <p:cNvPr id="11" name="インク 10"/>
            </p:nvPicPr>
            <p:blipFill>
              <a:blip r:embed="rId9"/>
            </p:blipFill>
            <p:spPr>
              <a:xfrm>
                <a:off x="7352665" y="4774565"/>
                <a:ext cx="1906905" cy="90170"/>
              </a:xfrm>
              <a:prstGeom prst="rect"/>
            </p:spPr>
          </p:pic>
        </mc:Fallback>
      </mc:AlternateContent>
      <mc:AlternateContent xmlns:mc="http://schemas.openxmlformats.org/markup-compatibility/2006" xmlns:p14="http://schemas.microsoft.com/office/powerpoint/2010/main">
        <mc:Choice Requires="p14">
          <p:contentPart p14:bwMode="auto" r:id="rId10">
            <p14:nvContentPartPr>
              <p14:cNvPr id="12" name="インク 11"/>
              <p14:cNvContentPartPr/>
              <p14:nvPr/>
            </p14:nvContentPartPr>
            <p14:xfrm>
              <a:off x="8772525" y="4774565"/>
              <a:ext cx="487045" cy="80010"/>
            </p14:xfrm>
          </p:contentPart>
        </mc:Choice>
        <mc:Fallback xmlns="">
          <p:pic>
            <p:nvPicPr>
              <p:cNvPr id="12" name="インク 11"/>
            </p:nvPicPr>
            <p:blipFill>
              <a:blip r:embed="rId11"/>
            </p:blipFill>
            <p:spPr>
              <a:xfrm>
                <a:off x="8772525" y="4774565"/>
                <a:ext cx="487045" cy="8001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16" name="インク 15"/>
              <p14:cNvContentPartPr/>
              <p14:nvPr/>
            </p14:nvContentPartPr>
            <p14:xfrm>
              <a:off x="7213600" y="3592830"/>
              <a:ext cx="635" cy="635"/>
            </p14:xfrm>
          </p:contentPart>
        </mc:Choice>
        <mc:Fallback xmlns="">
          <p:pic>
            <p:nvPicPr>
              <p:cNvPr id="16" name="インク 15"/>
            </p:nvPicPr>
            <p:blipFill>
              <a:blip r:embed="rId13"/>
            </p:blipFill>
            <p:spPr>
              <a:xfrm>
                <a:off x="7213600" y="3592830"/>
                <a:ext cx="635" cy="635"/>
              </a:xfrm>
              <a:prstGeom prst="rect"/>
            </p:spPr>
          </p:pic>
        </mc:Fallback>
      </mc:AlternateContent>
      <mc:AlternateContent xmlns:mc="http://schemas.openxmlformats.org/markup-compatibility/2006" xmlns:p14="http://schemas.microsoft.com/office/powerpoint/2010/main">
        <mc:Choice Requires="p14">
          <p:contentPart p14:bwMode="auto" r:id="rId14">
            <p14:nvContentPartPr>
              <p14:cNvPr id="17" name="インク 16"/>
              <p14:cNvContentPartPr/>
              <p14:nvPr/>
            </p14:nvContentPartPr>
            <p14:xfrm>
              <a:off x="7213600" y="3553460"/>
              <a:ext cx="635" cy="10160"/>
            </p14:xfrm>
          </p:contentPart>
        </mc:Choice>
        <mc:Fallback xmlns="">
          <p:pic>
            <p:nvPicPr>
              <p:cNvPr id="17" name="インク 16"/>
            </p:nvPicPr>
            <p:blipFill>
              <a:blip r:embed="rId15"/>
            </p:blipFill>
            <p:spPr>
              <a:xfrm>
                <a:off x="7213600" y="3553460"/>
                <a:ext cx="635" cy="1016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18" name="インク 17"/>
              <p14:cNvContentPartPr/>
              <p14:nvPr/>
            </p14:nvContentPartPr>
            <p14:xfrm>
              <a:off x="7213600" y="3562985"/>
              <a:ext cx="635" cy="635"/>
            </p14:xfrm>
          </p:contentPart>
        </mc:Choice>
        <mc:Fallback xmlns="">
          <p:pic>
            <p:nvPicPr>
              <p:cNvPr id="18" name="インク 17"/>
            </p:nvPicPr>
            <p:blipFill>
              <a:blip r:embed="rId13"/>
            </p:blipFill>
            <p:spPr>
              <a:xfrm>
                <a:off x="7213600" y="3562985"/>
                <a:ext cx="635" cy="635"/>
              </a:xfrm>
              <a:prstGeom prst="rect"/>
            </p:spPr>
          </p:pic>
        </mc:Fallback>
      </mc:AlternateContent>
      <mc:AlternateContent xmlns:mc="http://schemas.openxmlformats.org/markup-compatibility/2006" xmlns:p14="http://schemas.microsoft.com/office/powerpoint/2010/main">
        <mc:Choice Requires="p14">
          <p:contentPart p14:bwMode="auto" r:id="rId17">
            <p14:nvContentPartPr>
              <p14:cNvPr id="19" name="インク 18"/>
              <p14:cNvContentPartPr/>
              <p14:nvPr/>
            </p14:nvContentPartPr>
            <p14:xfrm>
              <a:off x="7213600" y="3562985"/>
              <a:ext cx="635" cy="635"/>
            </p14:xfrm>
          </p:contentPart>
        </mc:Choice>
        <mc:Fallback xmlns="">
          <p:pic>
            <p:nvPicPr>
              <p:cNvPr id="19" name="インク 18"/>
            </p:nvPicPr>
            <p:blipFill>
              <a:blip r:embed="rId13"/>
            </p:blipFill>
            <p:spPr>
              <a:xfrm>
                <a:off x="7213600" y="3562985"/>
                <a:ext cx="635" cy="635"/>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20" name="インク 19"/>
              <p14:cNvContentPartPr/>
              <p14:nvPr/>
            </p14:nvContentPartPr>
            <p14:xfrm>
              <a:off x="7213600" y="3562985"/>
              <a:ext cx="635" cy="635"/>
            </p14:xfrm>
          </p:contentPart>
        </mc:Choice>
        <mc:Fallback xmlns="">
          <p:pic>
            <p:nvPicPr>
              <p:cNvPr id="20" name="インク 19"/>
            </p:nvPicPr>
            <p:blipFill>
              <a:blip r:embed="rId13"/>
            </p:blipFill>
            <p:spPr>
              <a:xfrm>
                <a:off x="7213600" y="3562985"/>
                <a:ext cx="635" cy="635"/>
              </a:xfrm>
              <a:prstGeom prst="rect"/>
            </p:spPr>
          </p:pic>
        </mc:Fallback>
      </mc:AlternateContent>
      <mc:AlternateContent xmlns:mc="http://schemas.openxmlformats.org/markup-compatibility/2006" xmlns:p14="http://schemas.microsoft.com/office/powerpoint/2010/main">
        <mc:Choice Requires="p14">
          <p:contentPart p14:bwMode="auto" r:id="rId19">
            <p14:nvContentPartPr>
              <p14:cNvPr id="21" name="インク 20"/>
              <p14:cNvContentPartPr/>
              <p14:nvPr/>
            </p14:nvContentPartPr>
            <p14:xfrm>
              <a:off x="7193915" y="3553460"/>
              <a:ext cx="635" cy="20320"/>
            </p14:xfrm>
          </p:contentPart>
        </mc:Choice>
        <mc:Fallback xmlns="">
          <p:pic>
            <p:nvPicPr>
              <p:cNvPr id="21" name="インク 20"/>
            </p:nvPicPr>
            <p:blipFill>
              <a:blip r:embed="rId20"/>
            </p:blipFill>
            <p:spPr>
              <a:xfrm>
                <a:off x="7193915" y="3553460"/>
                <a:ext cx="635" cy="20320"/>
              </a:xfrm>
              <a:prstGeom prst="rect"/>
            </p:spPr>
          </p:pic>
        </mc:Fallback>
      </mc:AlternateContent>
      <mc:AlternateContent xmlns:mc="http://schemas.openxmlformats.org/markup-compatibility/2006" xmlns:p14="http://schemas.microsoft.com/office/powerpoint/2010/main">
        <mc:Choice Requires="p14">
          <p:contentPart p14:bwMode="auto" r:id="rId21">
            <p14:nvContentPartPr>
              <p14:cNvPr id="22" name="インク 21"/>
              <p14:cNvContentPartPr/>
              <p14:nvPr/>
            </p14:nvContentPartPr>
            <p14:xfrm>
              <a:off x="7183755" y="3523615"/>
              <a:ext cx="20955" cy="30480"/>
            </p14:xfrm>
          </p:contentPart>
        </mc:Choice>
        <mc:Fallback xmlns="">
          <p:pic>
            <p:nvPicPr>
              <p:cNvPr id="22" name="インク 21"/>
            </p:nvPicPr>
            <p:blipFill>
              <a:blip r:embed="rId22"/>
            </p:blipFill>
            <p:spPr>
              <a:xfrm>
                <a:off x="7183755" y="3523615"/>
                <a:ext cx="20955" cy="30480"/>
              </a:xfrm>
              <a:prstGeom prst="rect"/>
            </p:spPr>
          </p:pic>
        </mc:Fallback>
      </mc:AlternateContent>
      <mc:AlternateContent xmlns:mc="http://schemas.openxmlformats.org/markup-compatibility/2006" xmlns:p14="http://schemas.microsoft.com/office/powerpoint/2010/main">
        <mc:Choice Requires="p14">
          <p:contentPart p14:bwMode="auto" r:id="rId23">
            <p14:nvContentPartPr>
              <p14:cNvPr id="23" name="インク 22"/>
              <p14:cNvContentPartPr/>
              <p14:nvPr/>
            </p14:nvContentPartPr>
            <p14:xfrm>
              <a:off x="7223760" y="3513455"/>
              <a:ext cx="20320" cy="635"/>
            </p14:xfrm>
          </p:contentPart>
        </mc:Choice>
        <mc:Fallback xmlns="">
          <p:pic>
            <p:nvPicPr>
              <p:cNvPr id="23" name="インク 22"/>
            </p:nvPicPr>
            <p:blipFill>
              <a:blip r:embed="rId24"/>
            </p:blipFill>
            <p:spPr>
              <a:xfrm>
                <a:off x="7223760" y="3513455"/>
                <a:ext cx="20320" cy="635"/>
              </a:xfrm>
              <a:prstGeom prst="rect"/>
            </p:spPr>
          </p:pic>
        </mc:Fallback>
      </mc:AlternateContent>
      <mc:AlternateContent xmlns:mc="http://schemas.openxmlformats.org/markup-compatibility/2006" xmlns:p14="http://schemas.microsoft.com/office/powerpoint/2010/main">
        <mc:Choice Requires="p14">
          <p:contentPart p14:bwMode="auto" r:id="rId25">
            <p14:nvContentPartPr>
              <p14:cNvPr id="24" name="インク 23"/>
              <p14:cNvContentPartPr/>
              <p14:nvPr/>
            </p14:nvContentPartPr>
            <p14:xfrm>
              <a:off x="7243445" y="3513455"/>
              <a:ext cx="635" cy="10795"/>
            </p14:xfrm>
          </p:contentPart>
        </mc:Choice>
        <mc:Fallback xmlns="">
          <p:pic>
            <p:nvPicPr>
              <p:cNvPr id="24" name="インク 23"/>
            </p:nvPicPr>
            <p:blipFill>
              <a:blip r:embed="rId26"/>
            </p:blipFill>
            <p:spPr>
              <a:xfrm>
                <a:off x="7243445" y="3513455"/>
                <a:ext cx="635" cy="10795"/>
              </a:xfrm>
              <a:prstGeom prst="rect"/>
            </p:spPr>
          </p:pic>
        </mc:Fallback>
      </mc:AlternateContent>
      <mc:AlternateContent xmlns:mc="http://schemas.openxmlformats.org/markup-compatibility/2006" xmlns:p14="http://schemas.microsoft.com/office/powerpoint/2010/main">
        <mc:Choice Requires="p14">
          <p:contentPart p14:bwMode="auto" r:id="rId27">
            <p14:nvContentPartPr>
              <p14:cNvPr id="25" name="インク 24"/>
              <p14:cNvContentPartPr/>
              <p14:nvPr/>
            </p14:nvContentPartPr>
            <p14:xfrm>
              <a:off x="7223760" y="3553460"/>
              <a:ext cx="635" cy="635"/>
            </p14:xfrm>
          </p:contentPart>
        </mc:Choice>
        <mc:Fallback xmlns="">
          <p:pic>
            <p:nvPicPr>
              <p:cNvPr id="25" name="インク 24"/>
            </p:nvPicPr>
            <p:blipFill>
              <a:blip r:embed="rId13"/>
            </p:blipFill>
            <p:spPr>
              <a:xfrm>
                <a:off x="7223760" y="3553460"/>
                <a:ext cx="635" cy="635"/>
              </a:xfrm>
              <a:prstGeom prst="rect"/>
            </p:spPr>
          </p:pic>
        </mc:Fallback>
      </mc:AlternateContent>
      <mc:AlternateContent xmlns:mc="http://schemas.openxmlformats.org/markup-compatibility/2006" xmlns:p14="http://schemas.microsoft.com/office/powerpoint/2010/main">
        <mc:Choice Requires="p14">
          <p:contentPart p14:bwMode="auto" r:id="rId28">
            <p14:nvContentPartPr>
              <p14:cNvPr id="26" name="インク 25"/>
              <p14:cNvContentPartPr/>
              <p14:nvPr/>
            </p14:nvContentPartPr>
            <p14:xfrm>
              <a:off x="7223760" y="3553460"/>
              <a:ext cx="635" cy="635"/>
            </p14:xfrm>
          </p:contentPart>
        </mc:Choice>
        <mc:Fallback xmlns="">
          <p:pic>
            <p:nvPicPr>
              <p:cNvPr id="26" name="インク 25"/>
            </p:nvPicPr>
            <p:blipFill>
              <a:blip r:embed="rId13"/>
            </p:blipFill>
            <p:spPr>
              <a:xfrm>
                <a:off x="7223760" y="3553460"/>
                <a:ext cx="635" cy="635"/>
              </a:xfrm>
              <a:prstGeom prst="rect"/>
            </p:spPr>
          </p:pic>
        </mc:Fallback>
      </mc:AlternateContent>
      <mc:AlternateContent xmlns:mc="http://schemas.openxmlformats.org/markup-compatibility/2006" xmlns:p14="http://schemas.microsoft.com/office/powerpoint/2010/main">
        <mc:Choice Requires="p14">
          <p:contentPart p14:bwMode="auto" r:id="rId29">
            <p14:nvContentPartPr>
              <p14:cNvPr id="27" name="インク 26"/>
              <p14:cNvContentPartPr/>
              <p14:nvPr/>
            </p14:nvContentPartPr>
            <p14:xfrm>
              <a:off x="7213600" y="3553460"/>
              <a:ext cx="10795" cy="20320"/>
            </p14:xfrm>
          </p:contentPart>
        </mc:Choice>
        <mc:Fallback xmlns="">
          <p:pic>
            <p:nvPicPr>
              <p:cNvPr id="27" name="インク 26"/>
            </p:nvPicPr>
            <p:blipFill>
              <a:blip r:embed="rId30"/>
            </p:blipFill>
            <p:spPr>
              <a:xfrm>
                <a:off x="7213600" y="3553460"/>
                <a:ext cx="10795" cy="20320"/>
              </a:xfrm>
              <a:prstGeom prst="rect"/>
            </p:spPr>
          </p:pic>
        </mc:Fallback>
      </mc:AlternateContent>
      <mc:AlternateContent xmlns:mc="http://schemas.openxmlformats.org/markup-compatibility/2006" xmlns:p14="http://schemas.microsoft.com/office/powerpoint/2010/main">
        <mc:Choice Requires="p14">
          <p:contentPart p14:bwMode="auto" r:id="rId31">
            <p14:nvContentPartPr>
              <p14:cNvPr id="28" name="インク 27"/>
              <p14:cNvContentPartPr/>
              <p14:nvPr/>
            </p14:nvContentPartPr>
            <p14:xfrm>
              <a:off x="7204075" y="3583305"/>
              <a:ext cx="635" cy="10160"/>
            </p14:xfrm>
          </p:contentPart>
        </mc:Choice>
        <mc:Fallback xmlns="">
          <p:pic>
            <p:nvPicPr>
              <p:cNvPr id="28" name="インク 27"/>
            </p:nvPicPr>
            <p:blipFill>
              <a:blip r:embed="rId15"/>
            </p:blipFill>
            <p:spPr>
              <a:xfrm>
                <a:off x="7204075" y="3583305"/>
                <a:ext cx="635" cy="10160"/>
              </a:xfrm>
              <a:prstGeom prst="rect"/>
            </p:spPr>
          </p:pic>
        </mc:Fallback>
      </mc:AlternateContent>
      <mc:AlternateContent xmlns:mc="http://schemas.openxmlformats.org/markup-compatibility/2006" xmlns:p14="http://schemas.microsoft.com/office/powerpoint/2010/main">
        <mc:Choice Requires="p14">
          <p:contentPart p14:bwMode="auto" r:id="rId32">
            <p14:nvContentPartPr>
              <p14:cNvPr id="29" name="インク 28"/>
              <p14:cNvContentPartPr/>
              <p14:nvPr/>
            </p14:nvContentPartPr>
            <p14:xfrm>
              <a:off x="7204075" y="3592830"/>
              <a:ext cx="635" cy="635"/>
            </p14:xfrm>
          </p:contentPart>
        </mc:Choice>
        <mc:Fallback xmlns="">
          <p:pic>
            <p:nvPicPr>
              <p:cNvPr id="29" name="インク 28"/>
            </p:nvPicPr>
            <p:blipFill>
              <a:blip r:embed="rId13"/>
            </p:blipFill>
            <p:spPr>
              <a:xfrm>
                <a:off x="7204075" y="3592830"/>
                <a:ext cx="635" cy="635"/>
              </a:xfrm>
              <a:prstGeom prst="rect"/>
            </p:spPr>
          </p:pic>
        </mc:Fallback>
      </mc:AlternateContent>
      <mc:AlternateContent xmlns:mc="http://schemas.openxmlformats.org/markup-compatibility/2006" xmlns:p14="http://schemas.microsoft.com/office/powerpoint/2010/main">
        <mc:Choice Requires="p14">
          <p:contentPart p14:bwMode="auto" r:id="rId33">
            <p14:nvContentPartPr>
              <p14:cNvPr id="30" name="インク 29"/>
              <p14:cNvContentPartPr/>
              <p14:nvPr/>
            </p14:nvContentPartPr>
            <p14:xfrm>
              <a:off x="7223760" y="3583305"/>
              <a:ext cx="30480" cy="635"/>
            </p14:xfrm>
          </p:contentPart>
        </mc:Choice>
        <mc:Fallback xmlns="">
          <p:pic>
            <p:nvPicPr>
              <p:cNvPr id="30" name="インク 29"/>
            </p:nvPicPr>
            <p:blipFill>
              <a:blip r:embed="rId34"/>
            </p:blipFill>
            <p:spPr>
              <a:xfrm>
                <a:off x="7223760" y="3583305"/>
                <a:ext cx="30480" cy="635"/>
              </a:xfrm>
              <a:prstGeom prst="rect"/>
            </p:spPr>
          </p:pic>
        </mc:Fallback>
      </mc:AlternateContent>
      <mc:AlternateContent xmlns:mc="http://schemas.openxmlformats.org/markup-compatibility/2006" xmlns:p14="http://schemas.microsoft.com/office/powerpoint/2010/main">
        <mc:Choice Requires="p14">
          <p:contentPart p14:bwMode="auto" r:id="rId35">
            <p14:nvContentPartPr>
              <p14:cNvPr id="31" name="インク 30"/>
              <p14:cNvContentPartPr/>
              <p14:nvPr/>
            </p14:nvContentPartPr>
            <p14:xfrm>
              <a:off x="7253605" y="3583305"/>
              <a:ext cx="635" cy="635"/>
            </p14:xfrm>
          </p:contentPart>
        </mc:Choice>
        <mc:Fallback xmlns="">
          <p:pic>
            <p:nvPicPr>
              <p:cNvPr id="31" name="インク 30"/>
            </p:nvPicPr>
            <p:blipFill>
              <a:blip r:embed="rId13"/>
            </p:blipFill>
            <p:spPr>
              <a:xfrm>
                <a:off x="7253605" y="3583305"/>
                <a:ext cx="635" cy="635"/>
              </a:xfrm>
              <a:prstGeom prst="rect"/>
            </p:spPr>
          </p:pic>
        </mc:Fallback>
      </mc:AlternateContent>
      <mc:AlternateContent xmlns:mc="http://schemas.openxmlformats.org/markup-compatibility/2006" xmlns:p14="http://schemas.microsoft.com/office/powerpoint/2010/main">
        <mc:Choice Requires="p14">
          <p:contentPart p14:bwMode="auto" r:id="rId36">
            <p14:nvContentPartPr>
              <p14:cNvPr id="32" name="インク 31"/>
              <p14:cNvContentPartPr/>
              <p14:nvPr/>
            </p14:nvContentPartPr>
            <p14:xfrm>
              <a:off x="7253605" y="3583305"/>
              <a:ext cx="635" cy="635"/>
            </p14:xfrm>
          </p:contentPart>
        </mc:Choice>
        <mc:Fallback xmlns="">
          <p:pic>
            <p:nvPicPr>
              <p:cNvPr id="32" name="インク 31"/>
            </p:nvPicPr>
            <p:blipFill>
              <a:blip r:embed="rId13"/>
            </p:blipFill>
            <p:spPr>
              <a:xfrm>
                <a:off x="7253605" y="3583305"/>
                <a:ext cx="635" cy="635"/>
              </a:xfrm>
              <a:prstGeom prst="rect"/>
            </p:spPr>
          </p:pic>
        </mc:Fallback>
      </mc:AlternateContent>
      <mc:AlternateContent xmlns:mc="http://schemas.openxmlformats.org/markup-compatibility/2006" xmlns:p14="http://schemas.microsoft.com/office/powerpoint/2010/main">
        <mc:Choice Requires="p14">
          <p:contentPart p14:bwMode="auto" r:id="rId37">
            <p14:nvContentPartPr>
              <p14:cNvPr id="33" name="インク 32"/>
              <p14:cNvContentPartPr/>
              <p14:nvPr/>
            </p14:nvContentPartPr>
            <p14:xfrm>
              <a:off x="7253605" y="3583305"/>
              <a:ext cx="635" cy="635"/>
            </p14:xfrm>
          </p:contentPart>
        </mc:Choice>
        <mc:Fallback xmlns="">
          <p:pic>
            <p:nvPicPr>
              <p:cNvPr id="33" name="インク 32"/>
            </p:nvPicPr>
            <p:blipFill>
              <a:blip r:embed="rId13"/>
            </p:blipFill>
            <p:spPr>
              <a:xfrm>
                <a:off x="7253605" y="3583305"/>
                <a:ext cx="635" cy="635"/>
              </a:xfrm>
              <a:prstGeom prst="rect"/>
            </p:spPr>
          </p:pic>
        </mc:Fallback>
      </mc:AlternateContent>
      <mc:AlternateContent xmlns:mc="http://schemas.openxmlformats.org/markup-compatibility/2006" xmlns:p14="http://schemas.microsoft.com/office/powerpoint/2010/main">
        <mc:Choice Requires="p14">
          <p:contentPart p14:bwMode="auto" r:id="rId38">
            <p14:nvContentPartPr>
              <p14:cNvPr id="34" name="インク 33"/>
              <p14:cNvContentPartPr/>
              <p14:nvPr/>
            </p14:nvContentPartPr>
            <p14:xfrm>
              <a:off x="7253605" y="3543300"/>
              <a:ext cx="635" cy="635"/>
            </p14:xfrm>
          </p:contentPart>
        </mc:Choice>
        <mc:Fallback xmlns="">
          <p:pic>
            <p:nvPicPr>
              <p:cNvPr id="34" name="インク 33"/>
            </p:nvPicPr>
            <p:blipFill>
              <a:blip r:embed="rId13"/>
            </p:blipFill>
            <p:spPr>
              <a:xfrm>
                <a:off x="7253605" y="3543300"/>
                <a:ext cx="635" cy="635"/>
              </a:xfrm>
              <a:prstGeom prst="rect"/>
            </p:spPr>
          </p:pic>
        </mc:Fallback>
      </mc:AlternateContent>
      <mc:AlternateContent xmlns:mc="http://schemas.openxmlformats.org/markup-compatibility/2006" xmlns:p14="http://schemas.microsoft.com/office/powerpoint/2010/main">
        <mc:Choice Requires="p14">
          <p:contentPart p14:bwMode="auto" r:id="rId39">
            <p14:nvContentPartPr>
              <p14:cNvPr id="35" name="インク 34"/>
              <p14:cNvContentPartPr/>
              <p14:nvPr/>
            </p14:nvContentPartPr>
            <p14:xfrm>
              <a:off x="7253605" y="3543300"/>
              <a:ext cx="635" cy="635"/>
            </p14:xfrm>
          </p:contentPart>
        </mc:Choice>
        <mc:Fallback xmlns="">
          <p:pic>
            <p:nvPicPr>
              <p:cNvPr id="35" name="インク 34"/>
            </p:nvPicPr>
            <p:blipFill>
              <a:blip r:embed="rId13"/>
            </p:blipFill>
            <p:spPr>
              <a:xfrm>
                <a:off x="7253605" y="3543300"/>
                <a:ext cx="635" cy="635"/>
              </a:xfrm>
              <a:prstGeom prst="rect"/>
            </p:spPr>
          </p:pic>
        </mc:Fallback>
      </mc:AlternateContent>
      <mc:AlternateContent xmlns:mc="http://schemas.openxmlformats.org/markup-compatibility/2006" xmlns:p14="http://schemas.microsoft.com/office/powerpoint/2010/main">
        <mc:Choice Requires="p14">
          <p:contentPart p14:bwMode="auto" r:id="rId40">
            <p14:nvContentPartPr>
              <p14:cNvPr id="36" name="インク 35"/>
              <p14:cNvContentPartPr/>
              <p14:nvPr/>
            </p14:nvContentPartPr>
            <p14:xfrm>
              <a:off x="7253605" y="3543300"/>
              <a:ext cx="635" cy="635"/>
            </p14:xfrm>
          </p:contentPart>
        </mc:Choice>
        <mc:Fallback xmlns="">
          <p:pic>
            <p:nvPicPr>
              <p:cNvPr id="36" name="インク 35"/>
            </p:nvPicPr>
            <p:blipFill>
              <a:blip r:embed="rId13"/>
            </p:blipFill>
            <p:spPr>
              <a:xfrm>
                <a:off x="7253605" y="3543300"/>
                <a:ext cx="635" cy="635"/>
              </a:xfrm>
              <a:prstGeom prst="rect"/>
            </p:spPr>
          </p:pic>
        </mc:Fallback>
      </mc:AlternateContent>
      <mc:AlternateContent xmlns:mc="http://schemas.openxmlformats.org/markup-compatibility/2006" xmlns:p14="http://schemas.microsoft.com/office/powerpoint/2010/main">
        <mc:Choice Requires="p14">
          <p:contentPart p14:bwMode="auto" r:id="rId41">
            <p14:nvContentPartPr>
              <p14:cNvPr id="37" name="インク 36"/>
              <p14:cNvContentPartPr/>
              <p14:nvPr/>
            </p14:nvContentPartPr>
            <p14:xfrm>
              <a:off x="7183755" y="3513455"/>
              <a:ext cx="1807845" cy="109855"/>
            </p14:xfrm>
          </p:contentPart>
        </mc:Choice>
        <mc:Fallback xmlns="">
          <p:pic>
            <p:nvPicPr>
              <p:cNvPr id="37" name="インク 36"/>
            </p:nvPicPr>
            <p:blipFill>
              <a:blip r:embed="rId42"/>
            </p:blipFill>
            <p:spPr>
              <a:xfrm>
                <a:off x="7183755" y="3513455"/>
                <a:ext cx="1807845" cy="109855"/>
              </a:xfrm>
              <a:prstGeom prst="rect"/>
            </p:spPr>
          </p:pic>
        </mc:Fallback>
      </mc:AlternateContent>
      <mc:AlternateContent xmlns:mc="http://schemas.openxmlformats.org/markup-compatibility/2006" xmlns:p14="http://schemas.microsoft.com/office/powerpoint/2010/main">
        <mc:Choice Requires="p14">
          <p:contentPart p14:bwMode="auto" r:id="rId43">
            <p14:nvContentPartPr>
              <p14:cNvPr id="38" name="インク 37"/>
              <p14:cNvContentPartPr/>
              <p14:nvPr/>
            </p14:nvContentPartPr>
            <p14:xfrm>
              <a:off x="7740015" y="3553460"/>
              <a:ext cx="1142365" cy="50165"/>
            </p14:xfrm>
          </p:contentPart>
        </mc:Choice>
        <mc:Fallback xmlns="">
          <p:pic>
            <p:nvPicPr>
              <p:cNvPr id="38" name="インク 37"/>
            </p:nvPicPr>
            <p:blipFill>
              <a:blip r:embed="rId44"/>
            </p:blipFill>
            <p:spPr>
              <a:xfrm>
                <a:off x="7740015" y="3553460"/>
                <a:ext cx="1142365" cy="50165"/>
              </a:xfrm>
              <a:prstGeom prst="rect"/>
            </p:spPr>
          </p:pic>
        </mc:Fallback>
      </mc:AlternateContent>
      <p:cxnSp>
        <p:nvCxnSpPr>
          <p:cNvPr id="39" name="直線コネクタ 38"/>
          <p:cNvCxnSpPr/>
          <p:nvPr/>
        </p:nvCxnSpPr>
        <p:spPr>
          <a:xfrm>
            <a:off x="7193280" y="4620260"/>
            <a:ext cx="238125" cy="0"/>
          </a:xfrm>
          <a:prstGeom prst="line">
            <a:avLst/>
          </a:prstGeom>
          <a:gradFill rotWithShape="0">
            <a:gsLst>
              <a:gs pos="0">
                <a:schemeClr val="accent1"/>
              </a:gs>
              <a:gs pos="100000">
                <a:schemeClr val="accent2"/>
              </a:gs>
            </a:gsLst>
            <a:lin ang="5400000" scaled="1"/>
          </a:gradFill>
          <a:ln w="28575" cap="flat" cmpd="sng" algn="ctr">
            <a:solidFill>
              <a:srgbClr val="FFFF00"/>
            </a:solidFill>
            <a:prstDash val="solid"/>
            <a:round/>
            <a:headEnd type="none" w="med" len="med"/>
            <a:tailEnd type="none" w="med" len="med"/>
          </a:ln>
        </p:spPr>
      </p:cxnSp>
      <p:cxnSp>
        <p:nvCxnSpPr>
          <p:cNvPr id="40" name="直線コネクタ 39"/>
          <p:cNvCxnSpPr/>
          <p:nvPr/>
        </p:nvCxnSpPr>
        <p:spPr>
          <a:xfrm>
            <a:off x="7183120" y="4639945"/>
            <a:ext cx="10160" cy="238125"/>
          </a:xfrm>
          <a:prstGeom prst="line">
            <a:avLst/>
          </a:prstGeom>
          <a:gradFill rotWithShape="0">
            <a:gsLst>
              <a:gs pos="0">
                <a:schemeClr val="accent1"/>
              </a:gs>
              <a:gs pos="100000">
                <a:schemeClr val="accent2"/>
              </a:gs>
            </a:gsLst>
            <a:lin ang="5400000" scaled="1"/>
          </a:gradFill>
          <a:ln w="19050" cap="flat" cmpd="sng" algn="ctr">
            <a:solidFill>
              <a:srgbClr val="FFFF00"/>
            </a:solidFill>
            <a:prstDash val="solid"/>
            <a:round/>
            <a:headEnd type="none" w="med" len="med"/>
            <a:tailEnd type="none" w="med" len="med"/>
          </a:ln>
        </p:spPr>
      </p:cxnSp>
      <p:cxnSp>
        <p:nvCxnSpPr>
          <p:cNvPr id="41" name="直線コネクタ 40"/>
          <p:cNvCxnSpPr/>
          <p:nvPr/>
        </p:nvCxnSpPr>
        <p:spPr>
          <a:xfrm flipH="1">
            <a:off x="7401560" y="4620260"/>
            <a:ext cx="10160" cy="238125"/>
          </a:xfrm>
          <a:prstGeom prst="line">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p:spPr>
      </p:cxnSp>
      <p:cxnSp>
        <p:nvCxnSpPr>
          <p:cNvPr id="42" name="直線コネクタ 41"/>
          <p:cNvCxnSpPr/>
          <p:nvPr/>
        </p:nvCxnSpPr>
        <p:spPr>
          <a:xfrm>
            <a:off x="7183120" y="4897755"/>
            <a:ext cx="208915" cy="0"/>
          </a:xfrm>
          <a:prstGeom prst="line">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p:spPr>
      </p:cxnSp>
      <p:cxnSp>
        <p:nvCxnSpPr>
          <p:cNvPr id="43" name="直線コネクタ 42"/>
          <p:cNvCxnSpPr/>
          <p:nvPr/>
        </p:nvCxnSpPr>
        <p:spPr>
          <a:xfrm>
            <a:off x="7143750" y="5652770"/>
            <a:ext cx="1677670" cy="0"/>
          </a:xfrm>
          <a:prstGeom prst="line">
            <a:avLst/>
          </a:prstGeom>
          <a:gradFill rotWithShape="0">
            <a:gsLst>
              <a:gs pos="0">
                <a:schemeClr val="accent1"/>
              </a:gs>
              <a:gs pos="100000">
                <a:schemeClr val="accent2"/>
              </a:gs>
            </a:gsLst>
            <a:lin ang="5400000" scaled="1"/>
          </a:gradFill>
          <a:ln w="57150" cap="flat" cmpd="sng" algn="ctr">
            <a:solidFill>
              <a:srgbClr val="FFFF00"/>
            </a:solidFill>
            <a:prstDash val="solid"/>
            <a:round/>
            <a:headEnd type="none" w="med" len="med"/>
            <a:tailEnd type="none" w="med" len="med"/>
          </a:ln>
        </p:spPr>
      </p:cxnSp>
      <p:cxnSp>
        <p:nvCxnSpPr>
          <p:cNvPr id="44" name="直線コネクタ 43"/>
          <p:cNvCxnSpPr/>
          <p:nvPr/>
        </p:nvCxnSpPr>
        <p:spPr>
          <a:xfrm>
            <a:off x="8821420" y="5652770"/>
            <a:ext cx="0" cy="684530"/>
          </a:xfrm>
          <a:prstGeom prst="line">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p:spPr>
      </p:cxnSp>
      <p:cxnSp>
        <p:nvCxnSpPr>
          <p:cNvPr id="45" name="直線コネクタ 44"/>
          <p:cNvCxnSpPr/>
          <p:nvPr/>
        </p:nvCxnSpPr>
        <p:spPr>
          <a:xfrm>
            <a:off x="7153275" y="6327775"/>
            <a:ext cx="1697990" cy="9525"/>
          </a:xfrm>
          <a:prstGeom prst="line">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p:spPr>
      </p:cxnSp>
      <p:cxnSp>
        <p:nvCxnSpPr>
          <p:cNvPr id="46" name="直線コネクタ 45"/>
          <p:cNvCxnSpPr/>
          <p:nvPr/>
        </p:nvCxnSpPr>
        <p:spPr>
          <a:xfrm>
            <a:off x="7124065" y="5642610"/>
            <a:ext cx="0" cy="715010"/>
          </a:xfrm>
          <a:prstGeom prst="line">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p:spPr>
      </p:cxnSp>
      <p:sp>
        <p:nvSpPr>
          <p:cNvPr id="47" name="上矢印 46"/>
          <p:cNvSpPr/>
          <p:nvPr/>
        </p:nvSpPr>
        <p:spPr>
          <a:xfrm rot="17340000">
            <a:off x="8054340" y="6369050"/>
            <a:ext cx="301625" cy="478155"/>
          </a:xfrm>
          <a:prstGeom prst="up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90500"/>
            <a:ext cx="10972800" cy="1118235"/>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⑨申込内容の確認</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 [ エントリー済み大会一覧] の申込内容で、 [Excel] を押すと受付内容が記載された</a:t>
            </a:r>
            <a:b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エクセルファイルをダウンロードすることができ、受付内容を確認できます</a:t>
            </a:r>
          </a:p>
        </p:txBody>
      </p:sp>
      <p:pic>
        <p:nvPicPr>
          <p:cNvPr id="4" name="コンテンツプレースホルダ 3"/>
          <p:cNvPicPr>
            <a:picLocks noGrp="1" noChangeAspect="1"/>
          </p:cNvPicPr>
          <p:nvPr>
            <p:ph idx="1"/>
            <p:custDataLst>
              <p:tags r:id="rId1"/>
            </p:custDataLst>
          </p:nvPr>
        </p:nvPicPr>
        <p:blipFill>
          <a:blip r:embed="rId3"/>
          <a:stretch>
            <a:fillRect/>
          </a:stretch>
        </p:blipFill>
        <p:spPr>
          <a:xfrm>
            <a:off x="925830" y="1621155"/>
            <a:ext cx="8493125" cy="49530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インク 4"/>
              <p14:cNvContentPartPr/>
              <p14:nvPr/>
            </p14:nvContentPartPr>
            <p14:xfrm>
              <a:off x="2547620" y="3682365"/>
              <a:ext cx="496570" cy="109855"/>
            </p14:xfrm>
          </p:contentPart>
        </mc:Choice>
        <mc:Fallback xmlns="">
          <p:pic>
            <p:nvPicPr>
              <p:cNvPr id="5" name="インク 4"/>
            </p:nvPicPr>
            <p:blipFill>
              <a:blip r:embed="rId5"/>
            </p:blipFill>
            <p:spPr>
              <a:xfrm>
                <a:off x="2547620" y="3682365"/>
                <a:ext cx="496570" cy="109855"/>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6" name="インク 5"/>
              <p14:cNvContentPartPr/>
              <p14:nvPr/>
            </p14:nvContentPartPr>
            <p14:xfrm>
              <a:off x="3113405" y="3662680"/>
              <a:ext cx="2324100" cy="139700"/>
            </p14:xfrm>
          </p:contentPart>
        </mc:Choice>
        <mc:Fallback xmlns="">
          <p:pic>
            <p:nvPicPr>
              <p:cNvPr id="6" name="インク 5"/>
            </p:nvPicPr>
            <p:blipFill>
              <a:blip r:embed="rId7"/>
            </p:blipFill>
            <p:spPr>
              <a:xfrm>
                <a:off x="3113405" y="3662680"/>
                <a:ext cx="2324100" cy="139700"/>
              </a:xfrm>
              <a:prstGeom prst="rect"/>
            </p:spPr>
          </p:pic>
        </mc:Fallback>
      </mc:AlternateContent>
      <mc:AlternateContent xmlns:mc="http://schemas.openxmlformats.org/markup-compatibility/2006" xmlns:p14="http://schemas.microsoft.com/office/powerpoint/2010/main">
        <mc:Choice Requires="p14">
          <p:contentPart p14:bwMode="auto" r:id="rId8">
            <p14:nvContentPartPr>
              <p14:cNvPr id="7" name="インク 6"/>
              <p14:cNvContentPartPr/>
              <p14:nvPr/>
            </p14:nvContentPartPr>
            <p14:xfrm>
              <a:off x="5982335" y="3662680"/>
              <a:ext cx="1370965" cy="129540"/>
            </p14:xfrm>
          </p:contentPart>
        </mc:Choice>
        <mc:Fallback xmlns="">
          <p:pic>
            <p:nvPicPr>
              <p:cNvPr id="7" name="インク 6"/>
            </p:nvPicPr>
            <p:blipFill>
              <a:blip r:embed="rId9"/>
            </p:blipFill>
            <p:spPr>
              <a:xfrm>
                <a:off x="5982335" y="3662680"/>
                <a:ext cx="1370965" cy="129540"/>
              </a:xfrm>
              <a:prstGeom prst="rect"/>
            </p:spPr>
          </p:pic>
        </mc:Fallback>
      </mc:AlternateContent>
      <mc:AlternateContent xmlns:mc="http://schemas.openxmlformats.org/markup-compatibility/2006" xmlns:p14="http://schemas.microsoft.com/office/powerpoint/2010/main">
        <mc:Choice Requires="p14">
          <p:contentPart p14:bwMode="auto" r:id="rId10">
            <p14:nvContentPartPr>
              <p14:cNvPr id="8" name="インク 7"/>
              <p14:cNvContentPartPr/>
              <p14:nvPr/>
            </p14:nvContentPartPr>
            <p14:xfrm>
              <a:off x="2676525" y="1706880"/>
              <a:ext cx="804545" cy="139700"/>
            </p14:xfrm>
          </p:contentPart>
        </mc:Choice>
        <mc:Fallback xmlns="">
          <p:pic>
            <p:nvPicPr>
              <p:cNvPr id="8" name="インク 7"/>
            </p:nvPicPr>
            <p:blipFill>
              <a:blip r:embed="rId11"/>
            </p:blipFill>
            <p:spPr>
              <a:xfrm>
                <a:off x="2676525" y="1706880"/>
                <a:ext cx="804545" cy="13970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9" name="インク 8"/>
              <p14:cNvContentPartPr/>
              <p14:nvPr/>
            </p14:nvContentPartPr>
            <p14:xfrm>
              <a:off x="3083560" y="3652520"/>
              <a:ext cx="2204720" cy="139700"/>
            </p14:xfrm>
          </p:contentPart>
        </mc:Choice>
        <mc:Fallback xmlns="">
          <p:pic>
            <p:nvPicPr>
              <p:cNvPr id="9" name="インク 8"/>
            </p:nvPicPr>
            <p:blipFill>
              <a:blip r:embed="rId13"/>
            </p:blipFill>
            <p:spPr>
              <a:xfrm>
                <a:off x="3083560" y="3652520"/>
                <a:ext cx="2204720" cy="139700"/>
              </a:xfrm>
              <a:prstGeom prst="rect"/>
            </p:spPr>
          </p:pic>
        </mc:Fallback>
      </mc:AlternateContent>
      <p:sp>
        <p:nvSpPr>
          <p:cNvPr id="10" name="上矢印 9"/>
          <p:cNvSpPr/>
          <p:nvPr/>
        </p:nvSpPr>
        <p:spPr>
          <a:xfrm>
            <a:off x="8285480" y="3865880"/>
            <a:ext cx="485775" cy="591820"/>
          </a:xfrm>
          <a:prstGeom prst="up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コンテンツプレースホルダ 2"/>
          <p:cNvSpPr>
            <a:spLocks noGrp="1"/>
          </p:cNvSpPr>
          <p:nvPr>
            <p:ph idx="1"/>
          </p:nvPr>
        </p:nvSpPr>
        <p:spPr>
          <a:xfrm>
            <a:off x="193675" y="130810"/>
            <a:ext cx="11388725" cy="5996940"/>
          </a:xfrm>
        </p:spPr>
        <p:txBody>
          <a:bodyPr/>
          <a:lstStyle/>
          <a:p>
            <a:endParaRPr lang="ja-JP" altLang="en-US"/>
          </a:p>
          <a:p>
            <a:endParaRPr lang="ja-JP" altLang="en-US"/>
          </a:p>
          <a:p>
            <a:endParaRPr lang="ja-JP" altLang="en-US"/>
          </a:p>
          <a:p>
            <a:endParaRPr lang="ja-JP" altLang="en-US"/>
          </a:p>
          <a:p>
            <a:endParaRPr lang="ja-JP" altLang="en-US"/>
          </a:p>
          <a:p>
            <a:pPr marL="0" indent="0">
              <a:buNone/>
            </a:pPr>
            <a:r>
              <a:rPr lang="ja-JP" altLang="en-US"/>
              <a:t>　　　　</a:t>
            </a:r>
            <a:r>
              <a:rPr lang="ja-JP" altLang="en-US" sz="4400">
                <a:latin typeface="HGP創英ﾌﾟﾚｾﾞﾝｽEB" panose="02020800000000000000" charset="-128"/>
                <a:ea typeface="HGP創英ﾌﾟﾚｾﾞﾝｽEB" panose="02020800000000000000" charset="-128"/>
              </a:rPr>
              <a:t>日本陸連エントリーシステムついて</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latin typeface="HGP創英ﾌﾟﾚｾﾞﾝｽEB" panose="02020800000000000000" charset="-128"/>
                <a:ea typeface="HGP創英ﾌﾟﾚｾﾞﾝｽEB" panose="02020800000000000000" charset="-128"/>
              </a:rPr>
              <a:t>①日本陸上競技連盟エントリーシステムにログイン</a:t>
            </a:r>
          </a:p>
        </p:txBody>
      </p:sp>
      <p:pic>
        <p:nvPicPr>
          <p:cNvPr id="4" name="コンテンツプレースホルダ 3" descr="スクリーンショット_5-6-2024_1445_athleticfamily.jaaf.or.jp"/>
          <p:cNvPicPr>
            <a:picLocks noGrp="1" noChangeAspect="1"/>
          </p:cNvPicPr>
          <p:nvPr>
            <p:ph idx="1"/>
          </p:nvPr>
        </p:nvPicPr>
        <p:blipFill>
          <a:blip r:embed="rId3"/>
          <a:stretch>
            <a:fillRect/>
          </a:stretch>
        </p:blipFill>
        <p:spPr>
          <a:xfrm>
            <a:off x="4338320" y="2715260"/>
            <a:ext cx="3216910" cy="3782695"/>
          </a:xfrm>
          <a:prstGeom prst="rect">
            <a:avLst/>
          </a:prstGeom>
        </p:spPr>
      </p:pic>
      <p:sp>
        <p:nvSpPr>
          <p:cNvPr id="8" name="テキストボックス 7"/>
          <p:cNvSpPr txBox="1"/>
          <p:nvPr/>
        </p:nvSpPr>
        <p:spPr>
          <a:xfrm>
            <a:off x="956310" y="1017905"/>
            <a:ext cx="9589770" cy="737235"/>
          </a:xfrm>
          <a:prstGeom prst="rect">
            <a:avLst/>
          </a:prstGeom>
          <a:noFill/>
        </p:spPr>
        <p:txBody>
          <a:bodyPr wrap="square" rtlCol="0">
            <a:noAutofit/>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a:t>
            </a:r>
            <a:r>
              <a:rPr lang="en-US" altLang="ja-JP">
                <a:latin typeface="HGP創英ﾌﾟﾚｾﾞﾝｽEB" panose="02020800000000000000" charset="-128"/>
                <a:ea typeface="HGP創英ﾌﾟﾚｾﾞﾝｽEB" panose="02020800000000000000" charset="-128"/>
                <a:cs typeface="HGP創英ﾌﾟﾚｾﾞﾝｽEB" panose="02020800000000000000" charset="-128"/>
              </a:rPr>
              <a:t>JAAF-START</a:t>
            </a:r>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に設定したメールアドレスとパスワードを入力し、［団体管理者でログイン］を選択してください。</a:t>
            </a:r>
          </a:p>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・今大会では基本的に、［個人としてのログイン］ではできません。</a:t>
            </a:r>
          </a:p>
          <a:p>
            <a:r>
              <a:rPr lang="en-US" altLang="ja-JP">
                <a:latin typeface="HGP創英ﾌﾟﾚｾﾞﾝｽEB" panose="02020800000000000000" charset="-128"/>
                <a:ea typeface="HGP創英ﾌﾟﾚｾﾞﾝｽEB" panose="02020800000000000000" charset="-128"/>
                <a:cs typeface="HGP創英ﾌﾟﾚｾﾞﾝｽEB" panose="02020800000000000000" charset="-128"/>
              </a:rPr>
              <a:t>※</a:t>
            </a:r>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特殊な事情がある場合はお問い合わせください。</a:t>
            </a:r>
          </a:p>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・日本陸連エントリーシステム</a:t>
            </a:r>
            <a:r>
              <a:rPr lang="en-US" altLang="ja-JP">
                <a:latin typeface="HGP創英ﾌﾟﾚｾﾞﾝｽEB" panose="02020800000000000000" charset="-128"/>
                <a:ea typeface="HGP創英ﾌﾟﾚｾﾞﾝｽEB" panose="02020800000000000000" charset="-128"/>
                <a:cs typeface="HGP創英ﾌﾟﾚｾﾞﾝｽEB" panose="02020800000000000000" charset="-128"/>
              </a:rPr>
              <a:t>  </a:t>
            </a:r>
            <a:r>
              <a:rPr lang="en-US" altLang="ja-JP">
                <a:latin typeface="HGP創英ﾌﾟﾚｾﾞﾝｽEB" panose="02020800000000000000" charset="-128"/>
                <a:ea typeface="HGP創英ﾌﾟﾚｾﾞﾝｽEB" panose="02020800000000000000" charset="-128"/>
                <a:cs typeface="HGP創英ﾌﾟﾚｾﾞﾝｽEB" panose="02020800000000000000" charset="-128"/>
                <a:hlinkClick r:id="rId4" action="ppaction://hlinkfile">
                  <a:extLst>
                    <a:ext uri="{DAF060AB-1E55-43B9-8AAB-6FB025537F2F}">
                      <wpsdc:hlinkClr xmlns:wpsdc="http://www.wps.cn/officeDocument/2017/drawingmlCustomData" xmlns="" val="0070C0"/>
                      <wpsdc:folHlinkClr xmlns:wpsdc="http://www.wps.cn/officeDocument/2017/drawingmlCustomData" xmlns="" val="FF0000"/>
                      <wpsdc:hlinkUnderline xmlns:wpsdc="http://www.wps.cn/officeDocument/2017/drawingmlCustomData" xmlns="" val="1"/>
                    </a:ext>
                  </a:extLst>
                </a:hlinkClick>
              </a:rPr>
              <a:t>https://athleticfamily.jaaf.or.jp/</a:t>
            </a:r>
            <a:endParaRPr lang="en-US" altLang="ja-JP">
              <a:latin typeface="HGP創英ﾌﾟﾚｾﾞﾝｽEB" panose="02020800000000000000" charset="-128"/>
              <a:ea typeface="HGP創英ﾌﾟﾚｾﾞﾝｽEB" panose="02020800000000000000" charset="-128"/>
              <a:cs typeface="HGP創英ﾌﾟﾚｾﾞﾝｽEB" panose="0202080000000000000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90500"/>
            <a:ext cx="10972800" cy="876935"/>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②大会選択</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2000">
                <a:latin typeface="HGP創英ﾌﾟﾚｾﾞﾝｽEB" panose="02020800000000000000" charset="-128"/>
                <a:ea typeface="HGP創英ﾌﾟﾚｾﾞﾝｽEB" panose="02020800000000000000" charset="-128"/>
                <a:cs typeface="HGP創英ﾌﾟﾚｾﾞﾝｽEB" panose="02020800000000000000" charset="-128"/>
              </a:rPr>
              <a:t>・日付等で大会選択し、該当大会の［申込む］を選択してください。</a:t>
            </a:r>
          </a:p>
        </p:txBody>
      </p:sp>
      <p:pic>
        <p:nvPicPr>
          <p:cNvPr id="4" name="コンテンツプレースホルダ 3" descr="スクリーンショット_5-6-2024_13116_athleticfamily.jaaf.or.jp"/>
          <p:cNvPicPr>
            <a:picLocks noGrp="1" noChangeAspect="1"/>
          </p:cNvPicPr>
          <p:nvPr>
            <p:ph idx="1"/>
          </p:nvPr>
        </p:nvPicPr>
        <p:blipFill>
          <a:blip r:embed="rId2"/>
          <a:stretch>
            <a:fillRect/>
          </a:stretch>
        </p:blipFill>
        <p:spPr>
          <a:xfrm>
            <a:off x="257175" y="1369060"/>
            <a:ext cx="11325225" cy="3137535"/>
          </a:xfrm>
          <a:prstGeom prst="rect">
            <a:avLst/>
          </a:prstGeom>
        </p:spPr>
      </p:pic>
      <p:sp>
        <p:nvSpPr>
          <p:cNvPr id="5" name="上矢印 4"/>
          <p:cNvSpPr/>
          <p:nvPr/>
        </p:nvSpPr>
        <p:spPr>
          <a:xfrm>
            <a:off x="6605270" y="4399915"/>
            <a:ext cx="514985" cy="537845"/>
          </a:xfrm>
          <a:prstGeom prst="up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90500"/>
            <a:ext cx="10972800" cy="1338580"/>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③ワンタイムパスワードの入力</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・セキュリティーの関係でワンタイムパスワードの送信が行われる場合があります。</a:t>
            </a:r>
            <a:b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［メールを送信する］を選択すると、ログインの際に使用したメールアドレスにワンタイムパスワードが記載されたメールが送られるので、その数字を入力してください。</a:t>
            </a:r>
          </a:p>
        </p:txBody>
      </p:sp>
      <p:pic>
        <p:nvPicPr>
          <p:cNvPr id="4" name="コンテンツプレースホルダ 3" descr="スクリーンショット_5-6-2024_13822_athleticfamily.jaaf.or.jp"/>
          <p:cNvPicPr>
            <a:picLocks noGrp="1" noChangeAspect="1"/>
          </p:cNvPicPr>
          <p:nvPr>
            <p:ph idx="1"/>
          </p:nvPr>
        </p:nvPicPr>
        <p:blipFill>
          <a:blip r:embed="rId2"/>
          <a:stretch>
            <a:fillRect/>
          </a:stretch>
        </p:blipFill>
        <p:spPr>
          <a:xfrm>
            <a:off x="422910" y="2052320"/>
            <a:ext cx="11071225" cy="26746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6575" y="190500"/>
            <a:ext cx="11045825" cy="1371600"/>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④出場選手選択</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・申込む種目から出場する選手の「登録」にチェックをいれて出場選手を選択してください。</a:t>
            </a:r>
            <a:b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a:t>
            </a:r>
            <a:r>
              <a:rPr lang="en-US" altLang="ja-JP" sz="1800">
                <a:latin typeface="HGP創英ﾌﾟﾚｾﾞﾝｽEB" panose="02020800000000000000" charset="-128"/>
                <a:ea typeface="HGP創英ﾌﾟﾚｾﾞﾝｽEB" panose="02020800000000000000" charset="-128"/>
                <a:cs typeface="HGP創英ﾌﾟﾚｾﾞﾝｽEB" panose="02020800000000000000" charset="-128"/>
              </a:rPr>
              <a:t>JAFF-START</a:t>
            </a: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で登録した選手の情報が表示されています。</a:t>
            </a:r>
            <a:b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br>
            <a:r>
              <a:rPr lang="en-US" altLang="ja-JP" sz="1800">
                <a:latin typeface="HGP創英ﾌﾟﾚｾﾞﾝｽEB" panose="02020800000000000000" charset="-128"/>
                <a:ea typeface="HGP創英ﾌﾟﾚｾﾞﾝｽEB" panose="02020800000000000000" charset="-128"/>
                <a:cs typeface="HGP創英ﾌﾟﾚｾﾞﾝｽEB" panose="02020800000000000000" charset="-128"/>
              </a:rPr>
              <a:t>※</a:t>
            </a: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選手が表示されない場合は登録を確認してください。</a:t>
            </a:r>
          </a:p>
        </p:txBody>
      </p:sp>
      <p:pic>
        <p:nvPicPr>
          <p:cNvPr id="4" name="コンテンツプレースホルダ 3" descr="スクリーンショット_5-6-2024_14050_athleticfamily.jaaf.or.jp"/>
          <p:cNvPicPr>
            <a:picLocks noGrp="1" noChangeAspect="1"/>
          </p:cNvPicPr>
          <p:nvPr>
            <p:ph idx="1"/>
          </p:nvPr>
        </p:nvPicPr>
        <p:blipFill>
          <a:blip r:embed="rId2"/>
          <a:stretch>
            <a:fillRect/>
          </a:stretch>
        </p:blipFill>
        <p:spPr>
          <a:xfrm>
            <a:off x="535940" y="1847850"/>
            <a:ext cx="9954895" cy="4953000"/>
          </a:xfrm>
          <a:prstGeom prst="rect">
            <a:avLst/>
          </a:prstGeom>
        </p:spPr>
      </p:pic>
      <p:sp>
        <p:nvSpPr>
          <p:cNvPr id="15" name="フレーム 14"/>
          <p:cNvSpPr/>
          <p:nvPr/>
        </p:nvSpPr>
        <p:spPr>
          <a:xfrm>
            <a:off x="750570" y="5719445"/>
            <a:ext cx="318135" cy="461645"/>
          </a:xfrm>
          <a:prstGeom prst="frame">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mc:AlternateContent xmlns:mc="http://schemas.openxmlformats.org/markup-compatibility/2006" xmlns:p14="http://schemas.microsoft.com/office/powerpoint/2010/main">
        <mc:Choice Requires="p14">
          <p:contentPart p14:bwMode="auto" r:id="rId3">
            <p14:nvContentPartPr>
              <p14:cNvPr id="16" name="インク 15"/>
              <p14:cNvContentPartPr/>
              <p14:nvPr/>
            </p14:nvContentPartPr>
            <p14:xfrm>
              <a:off x="1188085" y="5444490"/>
              <a:ext cx="635" cy="19050"/>
            </p14:xfrm>
          </p:contentPart>
        </mc:Choice>
        <mc:Fallback xmlns="">
          <p:pic>
            <p:nvPicPr>
              <p:cNvPr id="16" name="インク 15"/>
            </p:nvPicPr>
            <p:blipFill>
              <a:blip r:embed="rId4"/>
            </p:blipFill>
            <p:spPr>
              <a:xfrm>
                <a:off x="1188085" y="5444490"/>
                <a:ext cx="635" cy="1905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18" name="インク 17"/>
              <p14:cNvContentPartPr/>
              <p14:nvPr/>
            </p14:nvContentPartPr>
            <p14:xfrm>
              <a:off x="1738630" y="5462905"/>
              <a:ext cx="635" cy="635"/>
            </p14:xfrm>
          </p:contentPart>
        </mc:Choice>
        <mc:Fallback xmlns="">
          <p:pic>
            <p:nvPicPr>
              <p:cNvPr id="18" name="インク 17"/>
            </p:nvPicPr>
            <p:blipFill>
              <a:blip r:embed="rId6"/>
            </p:blipFill>
            <p:spPr>
              <a:xfrm>
                <a:off x="1738630" y="5462905"/>
                <a:ext cx="635" cy="635"/>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20" name="インク 19"/>
              <p14:cNvContentPartPr/>
              <p14:nvPr/>
            </p14:nvContentPartPr>
            <p14:xfrm>
              <a:off x="1702435" y="5481320"/>
              <a:ext cx="635" cy="635"/>
            </p14:xfrm>
          </p:contentPart>
        </mc:Choice>
        <mc:Fallback xmlns="">
          <p:pic>
            <p:nvPicPr>
              <p:cNvPr id="20" name="インク 19"/>
            </p:nvPicPr>
            <p:blipFill>
              <a:blip r:embed="rId6"/>
            </p:blipFill>
            <p:spPr>
              <a:xfrm>
                <a:off x="1702435" y="5481320"/>
                <a:ext cx="635" cy="635"/>
              </a:xfrm>
              <a:prstGeom prst="rect"/>
            </p:spPr>
          </p:pic>
        </mc:Fallback>
      </mc:AlternateContent>
      <mc:AlternateContent xmlns:mc="http://schemas.openxmlformats.org/markup-compatibility/2006" xmlns:p14="http://schemas.microsoft.com/office/powerpoint/2010/main">
        <mc:Choice Requires="p14">
          <p:contentPart p14:bwMode="auto" r:id="rId8">
            <p14:nvContentPartPr>
              <p14:cNvPr id="33" name="インク 32"/>
              <p14:cNvContentPartPr/>
              <p14:nvPr/>
            </p14:nvContentPartPr>
            <p14:xfrm>
              <a:off x="1132840" y="5984240"/>
              <a:ext cx="523875" cy="138430"/>
            </p14:xfrm>
          </p:contentPart>
        </mc:Choice>
        <mc:Fallback xmlns="">
          <p:pic>
            <p:nvPicPr>
              <p:cNvPr id="33" name="インク 32"/>
            </p:nvPicPr>
            <p:blipFill>
              <a:blip r:embed="rId9"/>
            </p:blipFill>
            <p:spPr>
              <a:xfrm>
                <a:off x="1132840" y="5984240"/>
                <a:ext cx="523875" cy="138430"/>
              </a:xfrm>
              <a:prstGeom prst="rect"/>
            </p:spPr>
          </p:pic>
        </mc:Fallback>
      </mc:AlternateContent>
      <mc:AlternateContent xmlns:mc="http://schemas.openxmlformats.org/markup-compatibility/2006" xmlns:p14="http://schemas.microsoft.com/office/powerpoint/2010/main">
        <mc:Choice Requires="p14">
          <p:contentPart p14:bwMode="auto" r:id="rId10">
            <p14:nvContentPartPr>
              <p14:cNvPr id="34" name="インク 33"/>
              <p14:cNvContentPartPr/>
              <p14:nvPr/>
            </p14:nvContentPartPr>
            <p14:xfrm>
              <a:off x="1720850" y="5993765"/>
              <a:ext cx="477520" cy="101600"/>
            </p14:xfrm>
          </p:contentPart>
        </mc:Choice>
        <mc:Fallback xmlns="">
          <p:pic>
            <p:nvPicPr>
              <p:cNvPr id="34" name="インク 33"/>
            </p:nvPicPr>
            <p:blipFill>
              <a:blip r:embed="rId11"/>
            </p:blipFill>
            <p:spPr>
              <a:xfrm>
                <a:off x="1720850" y="5993765"/>
                <a:ext cx="477520" cy="10160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35" name="インク 34"/>
              <p14:cNvContentPartPr/>
              <p14:nvPr/>
            </p14:nvContentPartPr>
            <p14:xfrm>
              <a:off x="1931670" y="6085205"/>
              <a:ext cx="175260" cy="27940"/>
            </p14:xfrm>
          </p:contentPart>
        </mc:Choice>
        <mc:Fallback xmlns="">
          <p:pic>
            <p:nvPicPr>
              <p:cNvPr id="35" name="インク 34"/>
            </p:nvPicPr>
            <p:blipFill>
              <a:blip r:embed="rId13"/>
            </p:blipFill>
            <p:spPr>
              <a:xfrm>
                <a:off x="1931670" y="6085205"/>
                <a:ext cx="175260" cy="27940"/>
              </a:xfrm>
              <a:prstGeom prst="rect"/>
            </p:spPr>
          </p:pic>
        </mc:Fallback>
      </mc:AlternateContent>
      <mc:AlternateContent xmlns:mc="http://schemas.openxmlformats.org/markup-compatibility/2006" xmlns:p14="http://schemas.microsoft.com/office/powerpoint/2010/main">
        <mc:Choice Requires="p14">
          <p:contentPart p14:bwMode="auto" r:id="rId14">
            <p14:nvContentPartPr>
              <p14:cNvPr id="36" name="インク 35"/>
              <p14:cNvContentPartPr/>
              <p14:nvPr/>
            </p14:nvContentPartPr>
            <p14:xfrm>
              <a:off x="1775460" y="5984240"/>
              <a:ext cx="422910" cy="111125"/>
            </p14:xfrm>
          </p:contentPart>
        </mc:Choice>
        <mc:Fallback xmlns="">
          <p:pic>
            <p:nvPicPr>
              <p:cNvPr id="36" name="インク 35"/>
            </p:nvPicPr>
            <p:blipFill>
              <a:blip r:embed="rId15"/>
            </p:blipFill>
            <p:spPr>
              <a:xfrm>
                <a:off x="1775460" y="5984240"/>
                <a:ext cx="422910" cy="111125"/>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37" name="インク 36"/>
              <p14:cNvContentPartPr/>
              <p14:nvPr/>
            </p14:nvContentPartPr>
            <p14:xfrm>
              <a:off x="2271395" y="5984240"/>
              <a:ext cx="615950" cy="128905"/>
            </p14:xfrm>
          </p:contentPart>
        </mc:Choice>
        <mc:Fallback xmlns="">
          <p:pic>
            <p:nvPicPr>
              <p:cNvPr id="37" name="インク 36"/>
            </p:nvPicPr>
            <p:blipFill>
              <a:blip r:embed="rId17"/>
            </p:blipFill>
            <p:spPr>
              <a:xfrm>
                <a:off x="2271395" y="5984240"/>
                <a:ext cx="615950" cy="128905"/>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38" name="インク 37"/>
              <p14:cNvContentPartPr/>
              <p14:nvPr/>
            </p14:nvContentPartPr>
            <p14:xfrm>
              <a:off x="2987675" y="6011545"/>
              <a:ext cx="505460" cy="83820"/>
            </p14:xfrm>
          </p:contentPart>
        </mc:Choice>
        <mc:Fallback xmlns="">
          <p:pic>
            <p:nvPicPr>
              <p:cNvPr id="38" name="インク 37"/>
            </p:nvPicPr>
            <p:blipFill>
              <a:blip r:embed="rId19"/>
            </p:blipFill>
            <p:spPr>
              <a:xfrm>
                <a:off x="2987675" y="6011545"/>
                <a:ext cx="505460" cy="83820"/>
              </a:xfrm>
              <a:prstGeom prst="rect"/>
            </p:spPr>
          </p:pic>
        </mc:Fallback>
      </mc:AlternateContent>
      <mc:AlternateContent xmlns:mc="http://schemas.openxmlformats.org/markup-compatibility/2006" xmlns:p14="http://schemas.microsoft.com/office/powerpoint/2010/main">
        <mc:Choice Requires="p14">
          <p:contentPart p14:bwMode="auto" r:id="rId20">
            <p14:nvContentPartPr>
              <p14:cNvPr id="39" name="インク 38"/>
              <p14:cNvContentPartPr/>
              <p14:nvPr/>
            </p14:nvContentPartPr>
            <p14:xfrm>
              <a:off x="2858770" y="6021070"/>
              <a:ext cx="65405" cy="64770"/>
            </p14:xfrm>
          </p:contentPart>
        </mc:Choice>
        <mc:Fallback xmlns="">
          <p:pic>
            <p:nvPicPr>
              <p:cNvPr id="39" name="インク 38"/>
            </p:nvPicPr>
            <p:blipFill>
              <a:blip r:embed="rId21"/>
            </p:blipFill>
            <p:spPr>
              <a:xfrm>
                <a:off x="2858770" y="6021070"/>
                <a:ext cx="65405" cy="64770"/>
              </a:xfrm>
              <a:prstGeom prst="rect"/>
            </p:spPr>
          </p:pic>
        </mc:Fallback>
      </mc:AlternateContent>
      <mc:AlternateContent xmlns:mc="http://schemas.openxmlformats.org/markup-compatibility/2006" xmlns:p14="http://schemas.microsoft.com/office/powerpoint/2010/main">
        <mc:Choice Requires="p14">
          <p:contentPart p14:bwMode="auto" r:id="rId22">
            <p14:nvContentPartPr>
              <p14:cNvPr id="40" name="インク 39"/>
              <p14:cNvContentPartPr/>
              <p14:nvPr/>
            </p14:nvContentPartPr>
            <p14:xfrm>
              <a:off x="2905125" y="6021070"/>
              <a:ext cx="9525" cy="27940"/>
            </p14:xfrm>
          </p:contentPart>
        </mc:Choice>
        <mc:Fallback xmlns="">
          <p:pic>
            <p:nvPicPr>
              <p:cNvPr id="40" name="インク 39"/>
            </p:nvPicPr>
            <p:blipFill>
              <a:blip r:embed="rId23"/>
            </p:blipFill>
            <p:spPr>
              <a:xfrm>
                <a:off x="2905125" y="6021070"/>
                <a:ext cx="9525" cy="27940"/>
              </a:xfrm>
              <a:prstGeom prst="rect"/>
            </p:spPr>
          </p:pic>
        </mc:Fallback>
      </mc:AlternateContent>
      <mc:AlternateContent xmlns:mc="http://schemas.openxmlformats.org/markup-compatibility/2006" xmlns:p14="http://schemas.microsoft.com/office/powerpoint/2010/main">
        <mc:Choice Requires="p14">
          <p:contentPart p14:bwMode="auto" r:id="rId24">
            <p14:nvContentPartPr>
              <p14:cNvPr id="41" name="インク 40"/>
              <p14:cNvContentPartPr/>
              <p14:nvPr/>
            </p14:nvContentPartPr>
            <p14:xfrm>
              <a:off x="3474085" y="6039485"/>
              <a:ext cx="635" cy="19050"/>
            </p14:xfrm>
          </p:contentPart>
        </mc:Choice>
        <mc:Fallback xmlns="">
          <p:pic>
            <p:nvPicPr>
              <p:cNvPr id="41" name="インク 40"/>
            </p:nvPicPr>
            <p:blipFill>
              <a:blip r:embed="rId4"/>
            </p:blipFill>
            <p:spPr>
              <a:xfrm>
                <a:off x="3474085" y="6039485"/>
                <a:ext cx="635" cy="19050"/>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90500"/>
            <a:ext cx="10972800" cy="1911985"/>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⑤申し込み担当者情報入力</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選手選択の最下部にある本エントリーに関する問合せ先（申し込み担当者情報）を入力してください。・メールアドレスはログイン時に使用したメールアドレスならびに、ここに入力したメールアドレスの両方に送付されます。</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・入力が終わったら [ 出場選手の記録入力に進む] を選択してください。</a:t>
            </a:r>
          </a:p>
        </p:txBody>
      </p:sp>
      <p:pic>
        <p:nvPicPr>
          <p:cNvPr id="4" name="コンテンツプレースホルダ 3" descr="スクリーンショット_5-6-2024_15621_athleticfamily.jaaf.or.jp"/>
          <p:cNvPicPr>
            <a:picLocks noGrp="1" noChangeAspect="1"/>
          </p:cNvPicPr>
          <p:nvPr>
            <p:ph idx="1"/>
          </p:nvPr>
        </p:nvPicPr>
        <p:blipFill>
          <a:blip r:embed="rId2"/>
          <a:stretch>
            <a:fillRect/>
          </a:stretch>
        </p:blipFill>
        <p:spPr>
          <a:xfrm>
            <a:off x="334010" y="2664460"/>
            <a:ext cx="11119485" cy="2322830"/>
          </a:xfrm>
          <a:prstGeom prst="rect">
            <a:avLst/>
          </a:prstGeom>
        </p:spPr>
      </p:pic>
      <p:sp>
        <p:nvSpPr>
          <p:cNvPr id="5" name="フレーム 4"/>
          <p:cNvSpPr/>
          <p:nvPr/>
        </p:nvSpPr>
        <p:spPr>
          <a:xfrm>
            <a:off x="246380" y="3339465"/>
            <a:ext cx="3355975" cy="1162050"/>
          </a:xfrm>
          <a:prstGeom prst="frame">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0855" y="320675"/>
            <a:ext cx="11091545" cy="1445895"/>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⑥出場選手の記録入力（全種目共通事項）</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sym typeface="+mn-ea"/>
              </a:rPr>
              <a:t>・注意事項をよく読んで出場選手に関する情報などを入力してください。</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sym typeface="+mn-ea"/>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sym typeface="+mn-ea"/>
              </a:rPr>
              <a:t>・記録欄には陸マガ記録室に掲載されている情報が自動的に入力されます。</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sym typeface="+mn-ea"/>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sym typeface="+mn-ea"/>
              </a:rPr>
              <a:t>・自己記録や資格記録が異なっている場合は、手入力してください。</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sym typeface="+mn-ea"/>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sym typeface="+mn-ea"/>
              </a:rPr>
              <a:t>※記録を手入力した場合はメールにて記録証またはリザル</a:t>
            </a: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トを必ずご提出ください。</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・記入が終了したら [ 確認画面へ進む] を押してください。</a:t>
            </a:r>
            <a:b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600">
                <a:latin typeface="HGP創英ﾌﾟﾚｾﾞﾝｽEB" panose="02020800000000000000" charset="-128"/>
                <a:ea typeface="HGP創英ﾌﾟﾚｾﾞﾝｽEB" panose="02020800000000000000" charset="-128"/>
                <a:cs typeface="HGP創英ﾌﾟﾚｾﾞﾝｽEB" panose="02020800000000000000" charset="-128"/>
              </a:rPr>
              <a:t>・記録入力種目が複数存在する場合は、記録入力種目を選択して下さい。</a:t>
            </a:r>
          </a:p>
        </p:txBody>
      </p:sp>
      <p:pic>
        <p:nvPicPr>
          <p:cNvPr id="4" name="コンテンツプレースホルダ 3"/>
          <p:cNvPicPr>
            <a:picLocks noGrp="1" noChangeAspect="1"/>
          </p:cNvPicPr>
          <p:nvPr>
            <p:ph idx="1"/>
            <p:custDataLst>
              <p:tags r:id="rId1"/>
            </p:custDataLst>
          </p:nvPr>
        </p:nvPicPr>
        <p:blipFill>
          <a:blip r:embed="rId4"/>
          <a:srcRect t="16244" r="-371" b="179"/>
          <a:stretch>
            <a:fillRect/>
          </a:stretch>
        </p:blipFill>
        <p:spPr>
          <a:xfrm>
            <a:off x="340360" y="2018665"/>
            <a:ext cx="10483850" cy="4139565"/>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インク 4"/>
              <p14:cNvContentPartPr/>
              <p14:nvPr/>
            </p14:nvContentPartPr>
            <p14:xfrm>
              <a:off x="754380" y="5022850"/>
              <a:ext cx="615950" cy="169545"/>
            </p14:xfrm>
          </p:contentPart>
        </mc:Choice>
        <mc:Fallback xmlns="">
          <p:pic>
            <p:nvPicPr>
              <p:cNvPr id="5" name="インク 4"/>
            </p:nvPicPr>
            <p:blipFill>
              <a:blip r:embed="rId6"/>
            </p:blipFill>
            <p:spPr>
              <a:xfrm>
                <a:off x="754380" y="5022850"/>
                <a:ext cx="615950" cy="169545"/>
              </a:xfrm>
              <a:prstGeom prst="rect"/>
            </p:spPr>
          </p:pic>
        </mc:Fallback>
      </mc:AlternateContent>
      <p:sp>
        <p:nvSpPr>
          <p:cNvPr id="6" name="フレーム 5"/>
          <p:cNvSpPr/>
          <p:nvPr/>
        </p:nvSpPr>
        <p:spPr>
          <a:xfrm>
            <a:off x="609600" y="4540885"/>
            <a:ext cx="9746615" cy="1002030"/>
          </a:xfrm>
          <a:prstGeom prst="frame">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7" name="上矢印 6"/>
          <p:cNvSpPr/>
          <p:nvPr/>
        </p:nvSpPr>
        <p:spPr>
          <a:xfrm>
            <a:off x="2491105" y="6059805"/>
            <a:ext cx="466090" cy="503555"/>
          </a:xfrm>
          <a:prstGeom prst="up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8" name="上矢印 7"/>
          <p:cNvSpPr/>
          <p:nvPr>
            <p:custDataLst>
              <p:tags r:id="rId2"/>
            </p:custDataLst>
          </p:nvPr>
        </p:nvSpPr>
        <p:spPr>
          <a:xfrm>
            <a:off x="754380" y="5839460"/>
            <a:ext cx="466090" cy="503555"/>
          </a:xfrm>
          <a:prstGeom prst="up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1" name="左矢印 20"/>
          <p:cNvSpPr/>
          <p:nvPr/>
        </p:nvSpPr>
        <p:spPr>
          <a:xfrm>
            <a:off x="5519420" y="3042285"/>
            <a:ext cx="1872615" cy="1149985"/>
          </a:xfrm>
          <a:prstGeom prst="left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2" name="テキストボックス 21"/>
          <p:cNvSpPr txBox="1"/>
          <p:nvPr/>
        </p:nvSpPr>
        <p:spPr>
          <a:xfrm>
            <a:off x="7518400" y="3429000"/>
            <a:ext cx="2178050" cy="435610"/>
          </a:xfrm>
          <a:prstGeom prst="rect">
            <a:avLst/>
          </a:prstGeom>
          <a:noFill/>
        </p:spPr>
        <p:txBody>
          <a:bodyPr wrap="square" rtlCol="0">
            <a:noAutofit/>
          </a:bodyPr>
          <a:lstStyle/>
          <a:p>
            <a:r>
              <a:rPr lang="ja-JP" altLang="en-US" sz="2000">
                <a:latin typeface="HGP創英ﾌﾟﾚｾﾞﾝｽEB" panose="02020800000000000000" charset="-128"/>
                <a:ea typeface="HGP創英ﾌﾟﾚｾﾞﾝｽEB" panose="02020800000000000000" charset="-128"/>
              </a:rPr>
              <a:t>注意事項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810" y="773430"/>
            <a:ext cx="11439525" cy="582930"/>
          </a:xfrm>
        </p:spPr>
        <p:txBody>
          <a:bodyPr/>
          <a:lstStyle/>
          <a:p>
            <a: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t>⑥出場選手の記録入力（リレー種目）</a:t>
            </a:r>
            <a:br>
              <a:rPr lang="ja-JP" altLang="en-US">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・走順を必ず入力してください。</a:t>
            </a:r>
            <a:b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br>
            <a:r>
              <a:rPr lang="ja-JP" altLang="en-US" sz="1800">
                <a:latin typeface="HGP創英ﾌﾟﾚｾﾞﾝｽEB" panose="02020800000000000000" charset="-128"/>
                <a:ea typeface="HGP創英ﾌﾟﾚｾﾞﾝｽEB" panose="02020800000000000000" charset="-128"/>
                <a:cs typeface="HGP創英ﾌﾟﾚｾﾞﾝｽEB" panose="02020800000000000000" charset="-128"/>
              </a:rPr>
              <a:t>・参加チームを選択してください。</a:t>
            </a:r>
          </a:p>
        </p:txBody>
      </p:sp>
      <p:pic>
        <p:nvPicPr>
          <p:cNvPr id="4" name="コンテンツプレースホルダ 3"/>
          <p:cNvPicPr>
            <a:picLocks noGrp="1" noChangeAspect="1"/>
          </p:cNvPicPr>
          <p:nvPr>
            <p:ph idx="1"/>
            <p:custDataLst>
              <p:tags r:id="rId1"/>
            </p:custDataLst>
          </p:nvPr>
        </p:nvPicPr>
        <p:blipFill>
          <a:blip r:embed="rId3"/>
          <a:srcRect t="13775" r="-1296"/>
          <a:stretch>
            <a:fillRect/>
          </a:stretch>
        </p:blipFill>
        <p:spPr>
          <a:xfrm>
            <a:off x="467360" y="2614295"/>
            <a:ext cx="11115040" cy="4074160"/>
          </a:xfrm>
          <a:prstGeom prst="rect">
            <a:avLst/>
          </a:prstGeom>
        </p:spPr>
      </p:pic>
      <p:sp>
        <p:nvSpPr>
          <p:cNvPr id="5" name="フレーム 4"/>
          <p:cNvSpPr/>
          <p:nvPr/>
        </p:nvSpPr>
        <p:spPr>
          <a:xfrm>
            <a:off x="8685530" y="4957445"/>
            <a:ext cx="855980" cy="835660"/>
          </a:xfrm>
          <a:prstGeom prst="frame">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718</Words>
  <Application>Microsoft Macintosh PowerPoint</Application>
  <PresentationFormat>ワイド画面</PresentationFormat>
  <Paragraphs>27</Paragraphs>
  <Slides>13</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HGP創英ﾌﾟﾚｾﾞﾝｽEB</vt:lpstr>
      <vt:lpstr>Arial</vt:lpstr>
      <vt:lpstr>Calibri</vt:lpstr>
      <vt:lpstr>Blue Waves</vt:lpstr>
      <vt:lpstr>秩父宮賜杯 第77回西日本学生陸上競技対校選手権大会</vt:lpstr>
      <vt:lpstr>PowerPoint プレゼンテーション</vt:lpstr>
      <vt:lpstr>①日本陸上競技連盟エントリーシステムにログイン</vt:lpstr>
      <vt:lpstr>②大会選択 ・日付等で大会選択し、該当大会の［申込む］を選択してください。</vt:lpstr>
      <vt:lpstr>③ワンタイムパスワードの入力 ・セキュリティーの関係でワンタイムパスワードの送信が行われる場合があります。 ［メールを送信する］を選択すると、ログインの際に使用したメールアドレスにワンタイムパスワードが記載されたメールが送られるので、その数字を入力してください。</vt:lpstr>
      <vt:lpstr>④出場選手選択 ・申込む種目から出場する選手の「登録」にチェックをいれて出場選手を選択してください。 ・JAFF-STARTで登録した選手の情報が表示されています。 ※選手が表示されない場合は登録を確認してください。</vt:lpstr>
      <vt:lpstr>⑤申し込み担当者情報入力 ・選手選択の最下部にある本エントリーに関する問合せ先（申し込み担当者情報）を入力してください。・メールアドレスはログイン時に使用したメールアドレスならびに、ここに入力したメールアドレスの両方に送付されます。 ・入力が終わったら [ 出場選手の記録入力に進む] を選択してください。</vt:lpstr>
      <vt:lpstr>⑥出場選手の記録入力（全種目共通事項） ・注意事項をよく読んで出場選手に関する情報などを入力してください。 ・記録欄には陸マガ記録室に掲載されている情報が自動的に入力されます。 ・自己記録や資格記録が異なっている場合は、手入力してください。 ※記録を手入力した場合はメールにて記録証またはリザルトを必ずご提出ください。 ・記入が終了したら [ 確認画面へ進む] を押してください。 ・記録入力種目が複数存在する場合は、記録入力種目を選択して下さい。</vt:lpstr>
      <vt:lpstr>⑥出場選手の記録入力（リレー種目） ・走順を必ず入力してください。 ・参加チームを選択してください。</vt:lpstr>
      <vt:lpstr>⑥出場選手の記録入力（混成種目） ・混成種目の場合は各種目の記録も入力してください。</vt:lpstr>
      <vt:lpstr>⑦申込 ・記録を手打ちした場合は記録証と相違がないか、再度確認し「申込む」を押してください。 ・受付が完了すると登録したメールアドレスに、受付内容が記載されたメールが送られます。 エントリー期間は2024年6月19日(水)23時59分までです。 それ以降の受付は認められません。</vt:lpstr>
      <vt:lpstr>⑧選手の追加、キャンセル、変更 ・再ログインもしくはホームに戻り、 [ エントリー済み大会一覧] から [ 申込済] を選択してください。 次に[ 修正する] を選択してください。 ・ [ 出場選手の記録入力に進む] を選択し、 ⑥出場選手 の記録入力を参考に入力し ⑦申込 に進んでください。・キャンセルの場合は選手のチェックを外し、追加で出場する場合は選手を選択してください。 ・申し込み担当者情報を修正する場合は、入力し直してください。</vt:lpstr>
      <vt:lpstr>⑨申込内容の確認 ・ [ エントリー済み大会一覧] の申込内容で、 [Excel] を押すと受付内容が記載された エクセルファイルをダウンロードすることができ、受付内容を確認できます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秩父宮賜杯 第77回西日本学生陸上競技対校選手権大会</dc:title>
  <dc:creator>kyu-a</dc:creator>
  <cp:lastModifiedBy>小崎　真優斗</cp:lastModifiedBy>
  <cp:revision>3</cp:revision>
  <dcterms:created xsi:type="dcterms:W3CDTF">2024-06-04T18:00:00Z</dcterms:created>
  <dcterms:modified xsi:type="dcterms:W3CDTF">2024-06-08T04:58:57Z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1041-12.2.0.17119</vt:lpwstr>
  </property>
  <property fmtid="{D5CDD505-2E9C-101B-9397-08002B2CF9AE}" pid="3" name="ICV">
    <vt:lpwstr>00297D36435F4628B28A550A5880B49D_11</vt:lpwstr>
  </property>
</Properties>
</file>